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9" r:id="rId2"/>
    <p:sldId id="304" r:id="rId3"/>
    <p:sldId id="280" r:id="rId4"/>
    <p:sldId id="299" r:id="rId5"/>
    <p:sldId id="286" r:id="rId6"/>
    <p:sldId id="292" r:id="rId7"/>
    <p:sldId id="300" r:id="rId8"/>
    <p:sldId id="287" r:id="rId9"/>
    <p:sldId id="288" r:id="rId10"/>
    <p:sldId id="289" r:id="rId11"/>
    <p:sldId id="301" r:id="rId12"/>
    <p:sldId id="302" r:id="rId13"/>
    <p:sldId id="303" r:id="rId14"/>
    <p:sldId id="293" r:id="rId15"/>
    <p:sldId id="294" r:id="rId16"/>
    <p:sldId id="295" r:id="rId17"/>
    <p:sldId id="296" r:id="rId18"/>
    <p:sldId id="297" r:id="rId19"/>
    <p:sldId id="298" r:id="rId20"/>
    <p:sldId id="305" r:id="rId21"/>
    <p:sldId id="261" r:id="rId22"/>
    <p:sldId id="264" r:id="rId23"/>
    <p:sldId id="265" r:id="rId24"/>
    <p:sldId id="266" r:id="rId25"/>
    <p:sldId id="282" r:id="rId26"/>
    <p:sldId id="284" r:id="rId27"/>
    <p:sldId id="283" r:id="rId28"/>
    <p:sldId id="285" r:id="rId29"/>
    <p:sldId id="306" r:id="rId30"/>
    <p:sldId id="276" r:id="rId31"/>
    <p:sldId id="278" r:id="rId32"/>
    <p:sldId id="277" r:id="rId33"/>
    <p:sldId id="273" r:id="rId34"/>
    <p:sldId id="274" r:id="rId35"/>
    <p:sldId id="275" r:id="rId36"/>
    <p:sldId id="314" r:id="rId37"/>
    <p:sldId id="315" r:id="rId38"/>
    <p:sldId id="307" r:id="rId39"/>
    <p:sldId id="308" r:id="rId40"/>
    <p:sldId id="309" r:id="rId41"/>
    <p:sldId id="310" r:id="rId42"/>
    <p:sldId id="311" r:id="rId43"/>
    <p:sldId id="31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9FF"/>
    <a:srgbClr val="D8BFD8"/>
    <a:srgbClr val="98FB98"/>
    <a:srgbClr val="79E3E3"/>
    <a:srgbClr val="ADD8E6"/>
    <a:srgbClr val="FFFFAA"/>
    <a:srgbClr val="FF0000"/>
    <a:srgbClr val="FF3737"/>
    <a:srgbClr val="3B3BFF"/>
    <a:srgbClr val="DBD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C5477C-514B-4B81-BB0A-9F1E35E47B9D}" v="3344" dt="2025-04-02T06:44:54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212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1428F0D9-B7B6-DCAA-BA2B-BE49EE34B5D7}"/>
    <pc:docChg chg="addSld delSld modSld sldOrd addMainMaster delMainMaster">
      <pc:chgData name="Guest User" userId="" providerId="Windows Live" clId="Web-{1428F0D9-B7B6-DCAA-BA2B-BE49EE34B5D7}" dt="2025-02-24T19:56:28.794" v="1930" actId="1076"/>
      <pc:docMkLst>
        <pc:docMk/>
      </pc:docMkLst>
      <pc:sldChg chg="modSp mod modClrScheme chgLayout">
        <pc:chgData name="Guest User" userId="" providerId="Windows Live" clId="Web-{1428F0D9-B7B6-DCAA-BA2B-BE49EE34B5D7}" dt="2025-02-24T19:10:20.368" v="63"/>
        <pc:sldMkLst>
          <pc:docMk/>
          <pc:sldMk cId="635817143" sldId="259"/>
        </pc:sldMkLst>
        <pc:spChg chg="mod ord">
          <ac:chgData name="Guest User" userId="" providerId="Windows Live" clId="Web-{1428F0D9-B7B6-DCAA-BA2B-BE49EE34B5D7}" dt="2025-02-24T19:10:20.368" v="63"/>
          <ac:spMkLst>
            <pc:docMk/>
            <pc:sldMk cId="635817143" sldId="259"/>
            <ac:spMk id="2" creationId="{8F4BEF8F-4A8E-EA6A-2903-46098D76E8DD}"/>
          </ac:spMkLst>
        </pc:spChg>
        <pc:spChg chg="mod ord">
          <ac:chgData name="Guest User" userId="" providerId="Windows Live" clId="Web-{1428F0D9-B7B6-DCAA-BA2B-BE49EE34B5D7}" dt="2025-02-24T19:10:20.368" v="63"/>
          <ac:spMkLst>
            <pc:docMk/>
            <pc:sldMk cId="635817143" sldId="259"/>
            <ac:spMk id="3" creationId="{1D1ED850-91B1-FB18-C0F7-7B71C2FFDE4E}"/>
          </ac:spMkLst>
        </pc:spChg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2276610768" sldId="261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1776523472" sldId="264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1708703185" sldId="265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3789817821" sldId="266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2155435324" sldId="273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2638006929" sldId="274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3054980918" sldId="275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4290121909" sldId="276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31717806" sldId="277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2698824601" sldId="278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522460239" sldId="280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253674245" sldId="282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3916517038" sldId="283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1390052321" sldId="284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1271758703" sldId="285"/>
        </pc:sldMkLst>
      </pc:sldChg>
      <pc:sldChg chg="modSp mod modClrScheme chgLayout">
        <pc:chgData name="Guest User" userId="" providerId="Windows Live" clId="Web-{1428F0D9-B7B6-DCAA-BA2B-BE49EE34B5D7}" dt="2025-02-24T19:10:20.368" v="63"/>
        <pc:sldMkLst>
          <pc:docMk/>
          <pc:sldMk cId="2994667923" sldId="286"/>
        </pc:sldMkLst>
        <pc:spChg chg="mod ord">
          <ac:chgData name="Guest User" userId="" providerId="Windows Live" clId="Web-{1428F0D9-B7B6-DCAA-BA2B-BE49EE34B5D7}" dt="2025-02-24T19:10:20.368" v="63"/>
          <ac:spMkLst>
            <pc:docMk/>
            <pc:sldMk cId="2994667923" sldId="286"/>
            <ac:spMk id="2" creationId="{D757A4C1-2757-6D1F-B9BA-972BB346E650}"/>
          </ac:spMkLst>
        </pc:spChg>
        <pc:spChg chg="mod ord">
          <ac:chgData name="Guest User" userId="" providerId="Windows Live" clId="Web-{1428F0D9-B7B6-DCAA-BA2B-BE49EE34B5D7}" dt="2025-02-24T19:10:20.368" v="63"/>
          <ac:spMkLst>
            <pc:docMk/>
            <pc:sldMk cId="2994667923" sldId="286"/>
            <ac:spMk id="3" creationId="{0D7C44A6-10DA-2DD7-919E-32DAA012E996}"/>
          </ac:spMkLst>
        </pc:spChg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4070739692" sldId="287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77447933" sldId="288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844609846" sldId="289"/>
        </pc:sldMkLst>
      </pc:sldChg>
      <pc:sldChg chg="modSp mod modClrScheme chgLayout">
        <pc:chgData name="Guest User" userId="" providerId="Windows Live" clId="Web-{1428F0D9-B7B6-DCAA-BA2B-BE49EE34B5D7}" dt="2025-02-24T19:10:20.368" v="63"/>
        <pc:sldMkLst>
          <pc:docMk/>
          <pc:sldMk cId="1453210500" sldId="292"/>
        </pc:sldMkLst>
        <pc:spChg chg="mod ord">
          <ac:chgData name="Guest User" userId="" providerId="Windows Live" clId="Web-{1428F0D9-B7B6-DCAA-BA2B-BE49EE34B5D7}" dt="2025-02-24T19:10:20.368" v="63"/>
          <ac:spMkLst>
            <pc:docMk/>
            <pc:sldMk cId="1453210500" sldId="292"/>
            <ac:spMk id="2" creationId="{4B52425A-DF91-44D5-D7F0-AAEEB6FADE95}"/>
          </ac:spMkLst>
        </pc:spChg>
        <pc:spChg chg="mod ord">
          <ac:chgData name="Guest User" userId="" providerId="Windows Live" clId="Web-{1428F0D9-B7B6-DCAA-BA2B-BE49EE34B5D7}" dt="2025-02-24T19:10:20.368" v="63"/>
          <ac:spMkLst>
            <pc:docMk/>
            <pc:sldMk cId="1453210500" sldId="292"/>
            <ac:spMk id="3" creationId="{DF39D845-C44F-314F-810B-CC041D117ED0}"/>
          </ac:spMkLst>
        </pc:spChg>
      </pc:sldChg>
      <pc:sldChg chg="modSp mod modClrScheme chgLayout">
        <pc:chgData name="Guest User" userId="" providerId="Windows Live" clId="Web-{1428F0D9-B7B6-DCAA-BA2B-BE49EE34B5D7}" dt="2025-02-24T19:10:20.368" v="63"/>
        <pc:sldMkLst>
          <pc:docMk/>
          <pc:sldMk cId="1797661213" sldId="293"/>
        </pc:sldMkLst>
        <pc:spChg chg="mod ord">
          <ac:chgData name="Guest User" userId="" providerId="Windows Live" clId="Web-{1428F0D9-B7B6-DCAA-BA2B-BE49EE34B5D7}" dt="2025-02-24T19:10:20.368" v="63"/>
          <ac:spMkLst>
            <pc:docMk/>
            <pc:sldMk cId="1797661213" sldId="293"/>
            <ac:spMk id="2" creationId="{E385FAF1-D428-2FA6-3725-11FC6C49C98E}"/>
          </ac:spMkLst>
        </pc:spChg>
        <pc:spChg chg="mod ord">
          <ac:chgData name="Guest User" userId="" providerId="Windows Live" clId="Web-{1428F0D9-B7B6-DCAA-BA2B-BE49EE34B5D7}" dt="2025-02-24T19:10:20.368" v="63"/>
          <ac:spMkLst>
            <pc:docMk/>
            <pc:sldMk cId="1797661213" sldId="293"/>
            <ac:spMk id="3" creationId="{FC5BED7C-FD77-DB60-0DBB-A048DFD13055}"/>
          </ac:spMkLst>
        </pc:spChg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2385439897" sldId="294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4177840127" sldId="295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2056733568" sldId="296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1436078454" sldId="297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1374885674" sldId="298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1287323503" sldId="299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2237899098" sldId="300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480018167" sldId="301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86629226" sldId="302"/>
        </pc:sldMkLst>
      </pc:sldChg>
      <pc:sldChg chg="mod modClrScheme chgLayout">
        <pc:chgData name="Guest User" userId="" providerId="Windows Live" clId="Web-{1428F0D9-B7B6-DCAA-BA2B-BE49EE34B5D7}" dt="2025-02-24T19:10:20.368" v="63"/>
        <pc:sldMkLst>
          <pc:docMk/>
          <pc:sldMk cId="933184088" sldId="303"/>
        </pc:sldMkLst>
      </pc:sldChg>
      <pc:sldChg chg="modSp mod modClrScheme chgLayout">
        <pc:chgData name="Guest User" userId="" providerId="Windows Live" clId="Web-{1428F0D9-B7B6-DCAA-BA2B-BE49EE34B5D7}" dt="2025-02-24T19:10:20.368" v="63"/>
        <pc:sldMkLst>
          <pc:docMk/>
          <pc:sldMk cId="1241381744" sldId="304"/>
        </pc:sldMkLst>
        <pc:spChg chg="mod ord">
          <ac:chgData name="Guest User" userId="" providerId="Windows Live" clId="Web-{1428F0D9-B7B6-DCAA-BA2B-BE49EE34B5D7}" dt="2025-02-24T19:10:20.368" v="63"/>
          <ac:spMkLst>
            <pc:docMk/>
            <pc:sldMk cId="1241381744" sldId="304"/>
            <ac:spMk id="2" creationId="{A77CB709-5014-DB09-D7A1-A52CDA5DA753}"/>
          </ac:spMkLst>
        </pc:spChg>
        <pc:spChg chg="mod ord">
          <ac:chgData name="Guest User" userId="" providerId="Windows Live" clId="Web-{1428F0D9-B7B6-DCAA-BA2B-BE49EE34B5D7}" dt="2025-02-24T19:10:20.368" v="63"/>
          <ac:spMkLst>
            <pc:docMk/>
            <pc:sldMk cId="1241381744" sldId="304"/>
            <ac:spMk id="6" creationId="{DD3916B0-7406-4CE1-939B-DB1E094C2EA3}"/>
          </ac:spMkLst>
        </pc:spChg>
      </pc:sldChg>
      <pc:sldChg chg="modSp mod modClrScheme chgLayout">
        <pc:chgData name="Guest User" userId="" providerId="Windows Live" clId="Web-{1428F0D9-B7B6-DCAA-BA2B-BE49EE34B5D7}" dt="2025-02-24T19:10:20.368" v="63"/>
        <pc:sldMkLst>
          <pc:docMk/>
          <pc:sldMk cId="1132289927" sldId="305"/>
        </pc:sldMkLst>
        <pc:spChg chg="mod ord">
          <ac:chgData name="Guest User" userId="" providerId="Windows Live" clId="Web-{1428F0D9-B7B6-DCAA-BA2B-BE49EE34B5D7}" dt="2025-02-24T19:10:20.368" v="63"/>
          <ac:spMkLst>
            <pc:docMk/>
            <pc:sldMk cId="1132289927" sldId="305"/>
            <ac:spMk id="2" creationId="{5D2CC16E-5F13-0907-7039-34F4C2DF2F5C}"/>
          </ac:spMkLst>
        </pc:spChg>
        <pc:spChg chg="mod ord">
          <ac:chgData name="Guest User" userId="" providerId="Windows Live" clId="Web-{1428F0D9-B7B6-DCAA-BA2B-BE49EE34B5D7}" dt="2025-02-24T19:10:20.368" v="63"/>
          <ac:spMkLst>
            <pc:docMk/>
            <pc:sldMk cId="1132289927" sldId="305"/>
            <ac:spMk id="3" creationId="{212B9701-7403-7CF8-BB90-105B0B427E4E}"/>
          </ac:spMkLst>
        </pc:spChg>
      </pc:sldChg>
      <pc:sldChg chg="modSp mod modClrScheme chgLayout">
        <pc:chgData name="Guest User" userId="" providerId="Windows Live" clId="Web-{1428F0D9-B7B6-DCAA-BA2B-BE49EE34B5D7}" dt="2025-02-24T19:10:20.368" v="63"/>
        <pc:sldMkLst>
          <pc:docMk/>
          <pc:sldMk cId="3839295372" sldId="306"/>
        </pc:sldMkLst>
        <pc:spChg chg="mod ord">
          <ac:chgData name="Guest User" userId="" providerId="Windows Live" clId="Web-{1428F0D9-B7B6-DCAA-BA2B-BE49EE34B5D7}" dt="2025-02-24T19:10:20.368" v="63"/>
          <ac:spMkLst>
            <pc:docMk/>
            <pc:sldMk cId="3839295372" sldId="306"/>
            <ac:spMk id="2" creationId="{DBE03409-9DC9-3064-4AEB-9C5E0FE01FEC}"/>
          </ac:spMkLst>
        </pc:spChg>
        <pc:spChg chg="mod ord">
          <ac:chgData name="Guest User" userId="" providerId="Windows Live" clId="Web-{1428F0D9-B7B6-DCAA-BA2B-BE49EE34B5D7}" dt="2025-02-24T19:10:20.368" v="63"/>
          <ac:spMkLst>
            <pc:docMk/>
            <pc:sldMk cId="3839295372" sldId="306"/>
            <ac:spMk id="3" creationId="{AFC3D722-02F8-55A2-EF15-A42FB6AC7BF7}"/>
          </ac:spMkLst>
        </pc:spChg>
      </pc:sldChg>
      <pc:sldChg chg="addSp delSp modSp add mod replId modClrScheme chgLayout">
        <pc:chgData name="Guest User" userId="" providerId="Windows Live" clId="Web-{1428F0D9-B7B6-DCAA-BA2B-BE49EE34B5D7}" dt="2025-02-24T19:26:33.368" v="594" actId="20577"/>
        <pc:sldMkLst>
          <pc:docMk/>
          <pc:sldMk cId="985925261" sldId="307"/>
        </pc:sldMkLst>
        <pc:spChg chg="add mod ord">
          <ac:chgData name="Guest User" userId="" providerId="Windows Live" clId="Web-{1428F0D9-B7B6-DCAA-BA2B-BE49EE34B5D7}" dt="2025-02-24T19:26:33.368" v="594" actId="20577"/>
          <ac:spMkLst>
            <pc:docMk/>
            <pc:sldMk cId="985925261" sldId="307"/>
            <ac:spMk id="4" creationId="{CC87AF41-CA86-CE79-A2B9-0155C501213D}"/>
          </ac:spMkLst>
        </pc:spChg>
      </pc:sldChg>
      <pc:sldChg chg="addSp delSp modSp add mod replId modClrScheme chgLayout">
        <pc:chgData name="Guest User" userId="" providerId="Windows Live" clId="Web-{1428F0D9-B7B6-DCAA-BA2B-BE49EE34B5D7}" dt="2025-02-24T19:46:28.647" v="1087" actId="20577"/>
        <pc:sldMkLst>
          <pc:docMk/>
          <pc:sldMk cId="5341891" sldId="308"/>
        </pc:sldMkLst>
        <pc:spChg chg="add mod ord">
          <ac:chgData name="Guest User" userId="" providerId="Windows Live" clId="Web-{1428F0D9-B7B6-DCAA-BA2B-BE49EE34B5D7}" dt="2025-02-24T19:26:49.166" v="596" actId="20577"/>
          <ac:spMkLst>
            <pc:docMk/>
            <pc:sldMk cId="5341891" sldId="308"/>
            <ac:spMk id="2" creationId="{EC4BEED7-725A-5D47-A82F-319991B2A8E3}"/>
          </ac:spMkLst>
        </pc:spChg>
        <pc:spChg chg="mod ord">
          <ac:chgData name="Guest User" userId="" providerId="Windows Live" clId="Web-{1428F0D9-B7B6-DCAA-BA2B-BE49EE34B5D7}" dt="2025-02-24T19:46:28.647" v="1087" actId="20577"/>
          <ac:spMkLst>
            <pc:docMk/>
            <pc:sldMk cId="5341891" sldId="308"/>
            <ac:spMk id="4" creationId="{54EF2BFF-4E4D-AAF8-780A-49A8A7249DDB}"/>
          </ac:spMkLst>
        </pc:spChg>
      </pc:sldChg>
      <pc:sldChg chg="modSp new del mod modClrScheme chgLayout">
        <pc:chgData name="Guest User" userId="" providerId="Windows Live" clId="Web-{1428F0D9-B7B6-DCAA-BA2B-BE49EE34B5D7}" dt="2025-02-24T19:10:21.946" v="64"/>
        <pc:sldMkLst>
          <pc:docMk/>
          <pc:sldMk cId="2476982795" sldId="308"/>
        </pc:sldMkLst>
      </pc:sldChg>
      <pc:sldChg chg="modSp add replId">
        <pc:chgData name="Guest User" userId="" providerId="Windows Live" clId="Web-{1428F0D9-B7B6-DCAA-BA2B-BE49EE34B5D7}" dt="2025-02-24T19:56:20.669" v="1929" actId="20577"/>
        <pc:sldMkLst>
          <pc:docMk/>
          <pc:sldMk cId="2908369156" sldId="309"/>
        </pc:sldMkLst>
        <pc:spChg chg="mod">
          <ac:chgData name="Guest User" userId="" providerId="Windows Live" clId="Web-{1428F0D9-B7B6-DCAA-BA2B-BE49EE34B5D7}" dt="2025-02-24T19:56:16.809" v="1928" actId="20577"/>
          <ac:spMkLst>
            <pc:docMk/>
            <pc:sldMk cId="2908369156" sldId="309"/>
            <ac:spMk id="2" creationId="{3CF8AA8B-596C-F379-EE6B-0A3282735B04}"/>
          </ac:spMkLst>
        </pc:spChg>
        <pc:spChg chg="mod">
          <ac:chgData name="Guest User" userId="" providerId="Windows Live" clId="Web-{1428F0D9-B7B6-DCAA-BA2B-BE49EE34B5D7}" dt="2025-02-24T19:56:20.669" v="1929" actId="20577"/>
          <ac:spMkLst>
            <pc:docMk/>
            <pc:sldMk cId="2908369156" sldId="309"/>
            <ac:spMk id="4" creationId="{8FF0B14B-6ABE-D769-A501-156D522CFA7C}"/>
          </ac:spMkLst>
        </pc:spChg>
      </pc:sldChg>
      <pc:sldChg chg="addSp delSp modSp add ord replId">
        <pc:chgData name="Guest User" userId="" providerId="Windows Live" clId="Web-{1428F0D9-B7B6-DCAA-BA2B-BE49EE34B5D7}" dt="2025-02-24T19:56:28.794" v="1930" actId="1076"/>
        <pc:sldMkLst>
          <pc:docMk/>
          <pc:sldMk cId="2100347627" sldId="310"/>
        </pc:sldMkLst>
      </pc:sldChg>
      <pc:sldChg chg="new del">
        <pc:chgData name="Guest User" userId="" providerId="Windows Live" clId="Web-{1428F0D9-B7B6-DCAA-BA2B-BE49EE34B5D7}" dt="2025-02-24T19:37:32.331" v="965"/>
        <pc:sldMkLst>
          <pc:docMk/>
          <pc:sldMk cId="870290745" sldId="311"/>
        </pc:sldMkLst>
      </pc:sldChg>
      <pc:sldChg chg="delSp modSp add ord replId">
        <pc:chgData name="Guest User" userId="" providerId="Windows Live" clId="Web-{1428F0D9-B7B6-DCAA-BA2B-BE49EE34B5D7}" dt="2025-02-24T19:55:52.073" v="1924" actId="20577"/>
        <pc:sldMkLst>
          <pc:docMk/>
          <pc:sldMk cId="3644135592" sldId="311"/>
        </pc:sldMkLst>
        <pc:spChg chg="mod">
          <ac:chgData name="Guest User" userId="" providerId="Windows Live" clId="Web-{1428F0D9-B7B6-DCAA-BA2B-BE49EE34B5D7}" dt="2025-02-24T19:55:52.073" v="1924" actId="20577"/>
          <ac:spMkLst>
            <pc:docMk/>
            <pc:sldMk cId="3644135592" sldId="311"/>
            <ac:spMk id="2" creationId="{A8505721-D97A-A81C-8F83-3DF4BF2C02E3}"/>
          </ac:spMkLst>
        </pc:spChg>
        <pc:spChg chg="mod">
          <ac:chgData name="Guest User" userId="" providerId="Windows Live" clId="Web-{1428F0D9-B7B6-DCAA-BA2B-BE49EE34B5D7}" dt="2025-02-24T19:55:49.042" v="1923" actId="20577"/>
          <ac:spMkLst>
            <pc:docMk/>
            <pc:sldMk cId="3644135592" sldId="311"/>
            <ac:spMk id="4" creationId="{DE348FC1-BED0-7A2F-CB20-45E3117CACC1}"/>
          </ac:spMkLst>
        </pc:spChg>
      </pc:sldChg>
      <pc:sldChg chg="modSp add replId">
        <pc:chgData name="Guest User" userId="" providerId="Windows Live" clId="Web-{1428F0D9-B7B6-DCAA-BA2B-BE49EE34B5D7}" dt="2025-02-24T19:56:07.965" v="1927" actId="20577"/>
        <pc:sldMkLst>
          <pc:docMk/>
          <pc:sldMk cId="1730356470" sldId="312"/>
        </pc:sldMkLst>
        <pc:spChg chg="mod">
          <ac:chgData name="Guest User" userId="" providerId="Windows Live" clId="Web-{1428F0D9-B7B6-DCAA-BA2B-BE49EE34B5D7}" dt="2025-02-24T19:56:00.574" v="1925" actId="20577"/>
          <ac:spMkLst>
            <pc:docMk/>
            <pc:sldMk cId="1730356470" sldId="312"/>
            <ac:spMk id="2" creationId="{496DCD44-70BC-DBE1-45CC-F7671D3F4F0C}"/>
          </ac:spMkLst>
        </pc:spChg>
        <pc:spChg chg="mod">
          <ac:chgData name="Guest User" userId="" providerId="Windows Live" clId="Web-{1428F0D9-B7B6-DCAA-BA2B-BE49EE34B5D7}" dt="2025-02-24T19:56:07.965" v="1927" actId="20577"/>
          <ac:spMkLst>
            <pc:docMk/>
            <pc:sldMk cId="1730356470" sldId="312"/>
            <ac:spMk id="4" creationId="{74B29E8F-62D5-6711-73A5-F0C8D7019673}"/>
          </ac:spMkLst>
        </pc:spChg>
      </pc:sldChg>
      <pc:sldMasterChg chg="add del addSldLayout delSldLayout">
        <pc:chgData name="Guest User" userId="" providerId="Windows Live" clId="Web-{1428F0D9-B7B6-DCAA-BA2B-BE49EE34B5D7}" dt="2025-02-24T19:10:20.368" v="63"/>
        <pc:sldMasterMkLst>
          <pc:docMk/>
          <pc:sldMasterMk cId="2272194165" sldId="2147483648"/>
        </pc:sldMasterMkLst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2054943152" sldId="2147483649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763695419" sldId="2147483650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663974452" sldId="2147483651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3083454348" sldId="2147483652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3419003615" sldId="2147483653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889410492" sldId="2147483654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1964505213" sldId="2147483655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225370504" sldId="2147483656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2277297853" sldId="2147483657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2045741282" sldId="2147483658"/>
          </pc:sldLayoutMkLst>
        </pc:sldLayoutChg>
        <pc:sldLayoutChg chg="add del">
          <pc:chgData name="Guest User" userId="" providerId="Windows Live" clId="Web-{1428F0D9-B7B6-DCAA-BA2B-BE49EE34B5D7}" dt="2025-02-24T19:10:20.368" v="63"/>
          <pc:sldLayoutMkLst>
            <pc:docMk/>
            <pc:sldMasterMk cId="2272194165" sldId="2147483648"/>
            <pc:sldLayoutMk cId="2669753534" sldId="2147483659"/>
          </pc:sldLayoutMkLst>
        </pc:sldLayoutChg>
      </pc:sldMasterChg>
      <pc:sldMasterChg chg="add del addSldLayout delSldLayout modSldLayout">
        <pc:chgData name="Guest User" userId="" providerId="Windows Live" clId="Web-{1428F0D9-B7B6-DCAA-BA2B-BE49EE34B5D7}" dt="2025-02-24T19:10:20.368" v="63"/>
        <pc:sldMasterMkLst>
          <pc:docMk/>
          <pc:sldMasterMk cId="2543461623" sldId="2147483660"/>
        </pc:sldMasterMkLst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3177523323" sldId="2147483661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3210949618" sldId="2147483662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2600792536" sldId="2147483663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990803133" sldId="2147483664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1844692707" sldId="2147483665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1547832433" sldId="2147483666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49913568" sldId="2147483667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1967890930" sldId="2147483668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3183082789" sldId="2147483669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894831552" sldId="2147483670"/>
          </pc:sldLayoutMkLst>
        </pc:sldLayoutChg>
        <pc:sldLayoutChg chg="add del mod replId">
          <pc:chgData name="Guest User" userId="" providerId="Windows Live" clId="Web-{1428F0D9-B7B6-DCAA-BA2B-BE49EE34B5D7}" dt="2025-02-24T19:10:20.368" v="63"/>
          <pc:sldLayoutMkLst>
            <pc:docMk/>
            <pc:sldMasterMk cId="2543461623" sldId="2147483660"/>
            <pc:sldLayoutMk cId="2262714041" sldId="2147483671"/>
          </pc:sldLayoutMkLst>
        </pc:sldLayoutChg>
      </pc:sldMasterChg>
    </pc:docChg>
  </pc:docChgLst>
  <pc:docChgLst>
    <pc:chgData name="Guest User" providerId="Windows Live" clId="Web-{FAB59CE8-41DE-3B2C-C3C3-89AAFA56D561}"/>
    <pc:docChg chg="modSld">
      <pc:chgData name="Guest User" userId="" providerId="Windows Live" clId="Web-{FAB59CE8-41DE-3B2C-C3C3-89AAFA56D561}" dt="2025-02-25T01:01:19.858" v="74" actId="20577"/>
      <pc:docMkLst>
        <pc:docMk/>
      </pc:docMkLst>
      <pc:sldChg chg="modSp">
        <pc:chgData name="Guest User" userId="" providerId="Windows Live" clId="Web-{FAB59CE8-41DE-3B2C-C3C3-89AAFA56D561}" dt="2025-02-25T01:01:19.858" v="74" actId="20577"/>
        <pc:sldMkLst>
          <pc:docMk/>
          <pc:sldMk cId="2994667923" sldId="286"/>
        </pc:sldMkLst>
        <pc:spChg chg="mod">
          <ac:chgData name="Guest User" userId="" providerId="Windows Live" clId="Web-{FAB59CE8-41DE-3B2C-C3C3-89AAFA56D561}" dt="2025-02-25T01:01:19.858" v="74" actId="20577"/>
          <ac:spMkLst>
            <pc:docMk/>
            <pc:sldMk cId="2994667923" sldId="286"/>
            <ac:spMk id="2" creationId="{D757A4C1-2757-6D1F-B9BA-972BB346E650}"/>
          </ac:spMkLst>
        </pc:spChg>
        <pc:spChg chg="mod">
          <ac:chgData name="Guest User" userId="" providerId="Windows Live" clId="Web-{FAB59CE8-41DE-3B2C-C3C3-89AAFA56D561}" dt="2025-02-25T01:00:57.951" v="72" actId="20577"/>
          <ac:spMkLst>
            <pc:docMk/>
            <pc:sldMk cId="2994667923" sldId="286"/>
            <ac:spMk id="3" creationId="{0D7C44A6-10DA-2DD7-919E-32DAA012E996}"/>
          </ac:spMkLst>
        </pc:spChg>
      </pc:sldChg>
      <pc:sldChg chg="addSp delSp modSp">
        <pc:chgData name="Guest User" userId="" providerId="Windows Live" clId="Web-{FAB59CE8-41DE-3B2C-C3C3-89AAFA56D561}" dt="2025-02-24T09:02:07.859" v="59"/>
        <pc:sldMkLst>
          <pc:docMk/>
          <pc:sldMk cId="1453210500" sldId="292"/>
        </pc:sldMkLst>
        <pc:spChg chg="mod">
          <ac:chgData name="Guest User" userId="" providerId="Windows Live" clId="Web-{FAB59CE8-41DE-3B2C-C3C3-89AAFA56D561}" dt="2025-02-24T08:49:08.980" v="0" actId="14100"/>
          <ac:spMkLst>
            <pc:docMk/>
            <pc:sldMk cId="1453210500" sldId="292"/>
            <ac:spMk id="3" creationId="{DF39D845-C44F-314F-810B-CC041D117ED0}"/>
          </ac:spMkLst>
        </pc:spChg>
        <pc:spChg chg="add mod">
          <ac:chgData name="Guest User" userId="" providerId="Windows Live" clId="Web-{FAB59CE8-41DE-3B2C-C3C3-89AAFA56D561}" dt="2025-02-24T08:55:37.959" v="7"/>
          <ac:spMkLst>
            <pc:docMk/>
            <pc:sldMk cId="1453210500" sldId="292"/>
            <ac:spMk id="5" creationId="{C3F967CE-42F5-5028-1F8B-CBCCF2420477}"/>
          </ac:spMkLst>
        </pc:spChg>
        <pc:picChg chg="add mod ord">
          <ac:chgData name="Guest User" userId="" providerId="Windows Live" clId="Web-{FAB59CE8-41DE-3B2C-C3C3-89AAFA56D561}" dt="2025-02-24T08:54:58.612" v="4" actId="1076"/>
          <ac:picMkLst>
            <pc:docMk/>
            <pc:sldMk cId="1453210500" sldId="292"/>
            <ac:picMk id="4" creationId="{94B30E53-4B39-9370-07D8-8DB9453E938A}"/>
          </ac:picMkLst>
        </pc:picChg>
      </pc:sldChg>
      <pc:sldChg chg="addSp modSp">
        <pc:chgData name="Guest User" userId="" providerId="Windows Live" clId="Web-{FAB59CE8-41DE-3B2C-C3C3-89AAFA56D561}" dt="2025-02-24T09:01:43.670" v="58"/>
        <pc:sldMkLst>
          <pc:docMk/>
          <pc:sldMk cId="1797661213" sldId="293"/>
        </pc:sldMkLst>
        <pc:spChg chg="mod">
          <ac:chgData name="Guest User" userId="" providerId="Windows Live" clId="Web-{FAB59CE8-41DE-3B2C-C3C3-89AAFA56D561}" dt="2025-02-24T09:01:09.574" v="53" actId="14100"/>
          <ac:spMkLst>
            <pc:docMk/>
            <pc:sldMk cId="1797661213" sldId="293"/>
            <ac:spMk id="3" creationId="{FC5BED7C-FD77-DB60-0DBB-A048DFD13055}"/>
          </ac:spMkLst>
        </pc:spChg>
        <pc:spChg chg="add mod">
          <ac:chgData name="Guest User" userId="" providerId="Windows Live" clId="Web-{FAB59CE8-41DE-3B2C-C3C3-89AAFA56D561}" dt="2025-02-24T09:01:32.732" v="56"/>
          <ac:spMkLst>
            <pc:docMk/>
            <pc:sldMk cId="1797661213" sldId="293"/>
            <ac:spMk id="6" creationId="{20D6EA31-651F-B58A-41E9-574378A9E2A6}"/>
          </ac:spMkLst>
        </pc:spChg>
        <pc:picChg chg="add mod ord modCrop">
          <ac:chgData name="Guest User" userId="" providerId="Windows Live" clId="Web-{FAB59CE8-41DE-3B2C-C3C3-89AAFA56D561}" dt="2025-02-24T09:01:43.670" v="58"/>
          <ac:picMkLst>
            <pc:docMk/>
            <pc:sldMk cId="1797661213" sldId="293"/>
            <ac:picMk id="5" creationId="{A0158C74-E925-E9BB-6ADE-05D01AF8C020}"/>
          </ac:picMkLst>
        </pc:picChg>
      </pc:sldChg>
    </pc:docChg>
  </pc:docChgLst>
  <pc:docChgLst>
    <pc:chgData name="Guest User" providerId="Windows Live" clId="Web-{7D1C72FB-7281-E442-5F5B-C35B6C018BE6}"/>
    <pc:docChg chg="addSld delSld modSld sldOrd">
      <pc:chgData name="Guest User" userId="" providerId="Windows Live" clId="Web-{7D1C72FB-7281-E442-5F5B-C35B6C018BE6}" dt="2025-02-25T00:08:22.799" v="656" actId="1076"/>
      <pc:docMkLst>
        <pc:docMk/>
      </pc:docMkLst>
      <pc:sldChg chg="addSp delSp modSp del">
        <pc:chgData name="Guest User" userId="" providerId="Windows Live" clId="Web-{7D1C72FB-7281-E442-5F5B-C35B6C018BE6}" dt="2025-02-24T04:25:46.029" v="627"/>
        <pc:sldMkLst>
          <pc:docMk/>
          <pc:sldMk cId="2567145388" sldId="268"/>
        </pc:sldMkLst>
      </pc:sldChg>
      <pc:sldChg chg="del">
        <pc:chgData name="Guest User" userId="" providerId="Windows Live" clId="Web-{7D1C72FB-7281-E442-5F5B-C35B6C018BE6}" dt="2025-02-24T03:49:59.646" v="220"/>
        <pc:sldMkLst>
          <pc:docMk/>
          <pc:sldMk cId="1902659288" sldId="269"/>
        </pc:sldMkLst>
      </pc:sldChg>
      <pc:sldChg chg="del">
        <pc:chgData name="Guest User" userId="" providerId="Windows Live" clId="Web-{7D1C72FB-7281-E442-5F5B-C35B6C018BE6}" dt="2025-02-24T03:49:59.646" v="219"/>
        <pc:sldMkLst>
          <pc:docMk/>
          <pc:sldMk cId="3236430142" sldId="270"/>
        </pc:sldMkLst>
      </pc:sldChg>
      <pc:sldChg chg="del">
        <pc:chgData name="Guest User" userId="" providerId="Windows Live" clId="Web-{7D1C72FB-7281-E442-5F5B-C35B6C018BE6}" dt="2025-02-24T03:49:59.646" v="218"/>
        <pc:sldMkLst>
          <pc:docMk/>
          <pc:sldMk cId="1175724653" sldId="271"/>
        </pc:sldMkLst>
      </pc:sldChg>
      <pc:sldChg chg="del">
        <pc:chgData name="Guest User" userId="" providerId="Windows Live" clId="Web-{7D1C72FB-7281-E442-5F5B-C35B6C018BE6}" dt="2025-02-24T03:49:59.646" v="217"/>
        <pc:sldMkLst>
          <pc:docMk/>
          <pc:sldMk cId="261217320" sldId="272"/>
        </pc:sldMkLst>
      </pc:sldChg>
      <pc:sldChg chg="modSp add ord replId">
        <pc:chgData name="Guest User" userId="" providerId="Windows Live" clId="Web-{7D1C72FB-7281-E442-5F5B-C35B6C018BE6}" dt="2025-02-24T03:51:09.632" v="230" actId="20577"/>
        <pc:sldMkLst>
          <pc:docMk/>
          <pc:sldMk cId="2994667923" sldId="286"/>
        </pc:sldMkLst>
        <pc:spChg chg="mod">
          <ac:chgData name="Guest User" userId="" providerId="Windows Live" clId="Web-{7D1C72FB-7281-E442-5F5B-C35B6C018BE6}" dt="2025-02-24T03:38:18.076" v="6" actId="20577"/>
          <ac:spMkLst>
            <pc:docMk/>
            <pc:sldMk cId="2994667923" sldId="286"/>
            <ac:spMk id="2" creationId="{D757A4C1-2757-6D1F-B9BA-972BB346E650}"/>
          </ac:spMkLst>
        </pc:spChg>
        <pc:spChg chg="mod">
          <ac:chgData name="Guest User" userId="" providerId="Windows Live" clId="Web-{7D1C72FB-7281-E442-5F5B-C35B6C018BE6}" dt="2025-02-24T03:51:09.632" v="230" actId="20577"/>
          <ac:spMkLst>
            <pc:docMk/>
            <pc:sldMk cId="2994667923" sldId="286"/>
            <ac:spMk id="3" creationId="{0D7C44A6-10DA-2DD7-919E-32DAA012E996}"/>
          </ac:spMkLst>
        </pc:spChg>
      </pc:sldChg>
      <pc:sldChg chg="addSp delSp modSp add replId">
        <pc:chgData name="Guest User" userId="" providerId="Windows Live" clId="Web-{7D1C72FB-7281-E442-5F5B-C35B6C018BE6}" dt="2025-02-24T23:56:05.622" v="650"/>
        <pc:sldMkLst>
          <pc:docMk/>
          <pc:sldMk cId="4070739692" sldId="287"/>
        </pc:sldMkLst>
        <pc:picChg chg="add mod ord">
          <ac:chgData name="Guest User" userId="" providerId="Windows Live" clId="Web-{7D1C72FB-7281-E442-5F5B-C35B6C018BE6}" dt="2025-02-24T23:56:05.622" v="650"/>
          <ac:picMkLst>
            <pc:docMk/>
            <pc:sldMk cId="4070739692" sldId="287"/>
            <ac:picMk id="5" creationId="{90B06AB6-FA8D-EF91-94EB-A1468B5DA5D1}"/>
          </ac:picMkLst>
        </pc:picChg>
      </pc:sldChg>
      <pc:sldChg chg="modSp add replId">
        <pc:chgData name="Guest User" userId="" providerId="Windows Live" clId="Web-{7D1C72FB-7281-E442-5F5B-C35B6C018BE6}" dt="2025-02-24T03:55:07.031" v="237"/>
        <pc:sldMkLst>
          <pc:docMk/>
          <pc:sldMk cId="77447933" sldId="288"/>
        </pc:sldMkLst>
        <pc:picChg chg="mod">
          <ac:chgData name="Guest User" userId="" providerId="Windows Live" clId="Web-{7D1C72FB-7281-E442-5F5B-C35B6C018BE6}" dt="2025-02-24T03:55:07.031" v="237"/>
          <ac:picMkLst>
            <pc:docMk/>
            <pc:sldMk cId="77447933" sldId="288"/>
            <ac:picMk id="2" creationId="{68E64BC9-2851-C09B-D9CE-91D9414E882C}"/>
          </ac:picMkLst>
        </pc:picChg>
      </pc:sldChg>
      <pc:sldChg chg="modSp add replId">
        <pc:chgData name="Guest User" userId="" providerId="Windows Live" clId="Web-{7D1C72FB-7281-E442-5F5B-C35B6C018BE6}" dt="2025-02-24T03:55:52.767" v="239"/>
        <pc:sldMkLst>
          <pc:docMk/>
          <pc:sldMk cId="844609846" sldId="289"/>
        </pc:sldMkLst>
        <pc:picChg chg="mod">
          <ac:chgData name="Guest User" userId="" providerId="Windows Live" clId="Web-{7D1C72FB-7281-E442-5F5B-C35B6C018BE6}" dt="2025-02-24T03:55:52.767" v="239"/>
          <ac:picMkLst>
            <pc:docMk/>
            <pc:sldMk cId="844609846" sldId="289"/>
            <ac:picMk id="2" creationId="{E636C090-43EA-F7F8-20E1-847C941A0629}"/>
          </ac:picMkLst>
        </pc:picChg>
      </pc:sldChg>
      <pc:sldChg chg="modSp add del replId">
        <pc:chgData name="Guest User" userId="" providerId="Windows Live" clId="Web-{7D1C72FB-7281-E442-5F5B-C35B6C018BE6}" dt="2025-02-24T04:25:35.435" v="625"/>
        <pc:sldMkLst>
          <pc:docMk/>
          <pc:sldMk cId="201989134" sldId="290"/>
        </pc:sldMkLst>
      </pc:sldChg>
      <pc:sldChg chg="modSp add del replId">
        <pc:chgData name="Guest User" userId="" providerId="Windows Live" clId="Web-{7D1C72FB-7281-E442-5F5B-C35B6C018BE6}" dt="2025-02-24T04:25:41.326" v="626"/>
        <pc:sldMkLst>
          <pc:docMk/>
          <pc:sldMk cId="1303422608" sldId="291"/>
        </pc:sldMkLst>
      </pc:sldChg>
      <pc:sldChg chg="addSp delSp modSp add replId">
        <pc:chgData name="Guest User" userId="" providerId="Windows Live" clId="Web-{7D1C72FB-7281-E442-5F5B-C35B6C018BE6}" dt="2025-02-25T00:08:22.799" v="656" actId="1076"/>
        <pc:sldMkLst>
          <pc:docMk/>
          <pc:sldMk cId="1453210500" sldId="292"/>
        </pc:sldMkLst>
        <pc:spChg chg="mod">
          <ac:chgData name="Guest User" userId="" providerId="Windows Live" clId="Web-{7D1C72FB-7281-E442-5F5B-C35B6C018BE6}" dt="2025-02-24T04:01:03.949" v="258" actId="20577"/>
          <ac:spMkLst>
            <pc:docMk/>
            <pc:sldMk cId="1453210500" sldId="292"/>
            <ac:spMk id="2" creationId="{4B52425A-DF91-44D5-D7F0-AAEEB6FADE95}"/>
          </ac:spMkLst>
        </pc:spChg>
        <pc:spChg chg="add del mod">
          <ac:chgData name="Guest User" userId="" providerId="Windows Live" clId="Web-{7D1C72FB-7281-E442-5F5B-C35B6C018BE6}" dt="2025-02-24T04:58:50.056" v="649" actId="20577"/>
          <ac:spMkLst>
            <pc:docMk/>
            <pc:sldMk cId="1453210500" sldId="292"/>
            <ac:spMk id="3" creationId="{DF39D845-C44F-314F-810B-CC041D117ED0}"/>
          </ac:spMkLst>
        </pc:spChg>
        <pc:spChg chg="add mod">
          <ac:chgData name="Guest User" userId="" providerId="Windows Live" clId="Web-{7D1C72FB-7281-E442-5F5B-C35B6C018BE6}" dt="2025-02-25T00:08:22.799" v="656" actId="1076"/>
          <ac:spMkLst>
            <pc:docMk/>
            <pc:sldMk cId="1453210500" sldId="292"/>
            <ac:spMk id="7" creationId="{90C11C5E-D417-883E-6D9C-BAF86373DE7B}"/>
          </ac:spMkLst>
        </pc:spChg>
      </pc:sldChg>
      <pc:sldChg chg="delSp new del">
        <pc:chgData name="Guest User" userId="" providerId="Windows Live" clId="Web-{7D1C72FB-7281-E442-5F5B-C35B6C018BE6}" dt="2025-02-24T04:00:49.386" v="246"/>
        <pc:sldMkLst>
          <pc:docMk/>
          <pc:sldMk cId="2225548016" sldId="292"/>
        </pc:sldMkLst>
      </pc:sldChg>
      <pc:sldChg chg="addSp modSp add ord replId">
        <pc:chgData name="Guest User" userId="" providerId="Windows Live" clId="Web-{7D1C72FB-7281-E442-5F5B-C35B6C018BE6}" dt="2025-02-25T00:08:11.642" v="653" actId="1076"/>
        <pc:sldMkLst>
          <pc:docMk/>
          <pc:sldMk cId="1797661213" sldId="293"/>
        </pc:sldMkLst>
        <pc:spChg chg="mod">
          <ac:chgData name="Guest User" userId="" providerId="Windows Live" clId="Web-{7D1C72FB-7281-E442-5F5B-C35B6C018BE6}" dt="2025-02-24T04:05:31.426" v="381" actId="20577"/>
          <ac:spMkLst>
            <pc:docMk/>
            <pc:sldMk cId="1797661213" sldId="293"/>
            <ac:spMk id="2" creationId="{E385FAF1-D428-2FA6-3725-11FC6C49C98E}"/>
          </ac:spMkLst>
        </pc:spChg>
        <pc:spChg chg="mod">
          <ac:chgData name="Guest User" userId="" providerId="Windows Live" clId="Web-{7D1C72FB-7281-E442-5F5B-C35B6C018BE6}" dt="2025-02-24T04:26:16.827" v="635" actId="20577"/>
          <ac:spMkLst>
            <pc:docMk/>
            <pc:sldMk cId="1797661213" sldId="293"/>
            <ac:spMk id="3" creationId="{FC5BED7C-FD77-DB60-0DBB-A048DFD13055}"/>
          </ac:spMkLst>
        </pc:spChg>
        <pc:spChg chg="add mod">
          <ac:chgData name="Guest User" userId="" providerId="Windows Live" clId="Web-{7D1C72FB-7281-E442-5F5B-C35B6C018BE6}" dt="2025-02-25T00:08:11.642" v="653" actId="1076"/>
          <ac:spMkLst>
            <pc:docMk/>
            <pc:sldMk cId="1797661213" sldId="293"/>
            <ac:spMk id="4" creationId="{11B753DF-7394-B895-D4CB-5EDC0B7FEA28}"/>
          </ac:spMkLst>
        </pc:spChg>
      </pc:sldChg>
      <pc:sldChg chg="add del replId">
        <pc:chgData name="Guest User" userId="" providerId="Windows Live" clId="Web-{7D1C72FB-7281-E442-5F5B-C35B6C018BE6}" dt="2025-02-24T04:05:09.676" v="365"/>
        <pc:sldMkLst>
          <pc:docMk/>
          <pc:sldMk cId="159386490" sldId="294"/>
        </pc:sldMkLst>
      </pc:sldChg>
      <pc:sldChg chg="modSp add replId">
        <pc:chgData name="Guest User" userId="" providerId="Windows Live" clId="Web-{7D1C72FB-7281-E442-5F5B-C35B6C018BE6}" dt="2025-02-24T04:09:46.654" v="579"/>
        <pc:sldMkLst>
          <pc:docMk/>
          <pc:sldMk cId="2385439897" sldId="294"/>
        </pc:sldMkLst>
        <pc:picChg chg="mod">
          <ac:chgData name="Guest User" userId="" providerId="Windows Live" clId="Web-{7D1C72FB-7281-E442-5F5B-C35B6C018BE6}" dt="2025-02-24T04:09:46.654" v="579"/>
          <ac:picMkLst>
            <pc:docMk/>
            <pc:sldMk cId="2385439897" sldId="294"/>
            <ac:picMk id="2" creationId="{5D9E80A2-6ACD-3F4D-D6D1-9B4113AB11B7}"/>
          </ac:picMkLst>
        </pc:picChg>
      </pc:sldChg>
      <pc:sldChg chg="modSp add replId">
        <pc:chgData name="Guest User" userId="" providerId="Windows Live" clId="Web-{7D1C72FB-7281-E442-5F5B-C35B6C018BE6}" dt="2025-02-24T04:10:32.218" v="581"/>
        <pc:sldMkLst>
          <pc:docMk/>
          <pc:sldMk cId="4177840127" sldId="295"/>
        </pc:sldMkLst>
        <pc:picChg chg="mod">
          <ac:chgData name="Guest User" userId="" providerId="Windows Live" clId="Web-{7D1C72FB-7281-E442-5F5B-C35B6C018BE6}" dt="2025-02-24T04:10:32.218" v="581"/>
          <ac:picMkLst>
            <pc:docMk/>
            <pc:sldMk cId="4177840127" sldId="295"/>
            <ac:picMk id="2" creationId="{D7B9D2EA-5357-5F4F-5E47-03F1BEDC12B0}"/>
          </ac:picMkLst>
        </pc:picChg>
      </pc:sldChg>
      <pc:sldChg chg="modSp add replId">
        <pc:chgData name="Guest User" userId="" providerId="Windows Live" clId="Web-{7D1C72FB-7281-E442-5F5B-C35B6C018BE6}" dt="2025-02-24T04:12:53.660" v="585"/>
        <pc:sldMkLst>
          <pc:docMk/>
          <pc:sldMk cId="2056733568" sldId="296"/>
        </pc:sldMkLst>
        <pc:picChg chg="mod">
          <ac:chgData name="Guest User" userId="" providerId="Windows Live" clId="Web-{7D1C72FB-7281-E442-5F5B-C35B6C018BE6}" dt="2025-02-24T04:12:53.660" v="585"/>
          <ac:picMkLst>
            <pc:docMk/>
            <pc:sldMk cId="2056733568" sldId="296"/>
            <ac:picMk id="2" creationId="{05D92B9A-A2D8-18B7-03C5-5AB7D6005F92}"/>
          </ac:picMkLst>
        </pc:picChg>
      </pc:sldChg>
      <pc:sldChg chg="add replId">
        <pc:chgData name="Guest User" userId="" providerId="Windows Live" clId="Web-{7D1C72FB-7281-E442-5F5B-C35B6C018BE6}" dt="2025-02-24T04:11:50.314" v="584"/>
        <pc:sldMkLst>
          <pc:docMk/>
          <pc:sldMk cId="1436078454" sldId="297"/>
        </pc:sldMkLst>
      </pc:sldChg>
      <pc:sldChg chg="modSp add replId">
        <pc:chgData name="Guest User" userId="" providerId="Windows Live" clId="Web-{7D1C72FB-7281-E442-5F5B-C35B6C018BE6}" dt="2025-02-24T04:18:20.217" v="587"/>
        <pc:sldMkLst>
          <pc:docMk/>
          <pc:sldMk cId="1374885674" sldId="298"/>
        </pc:sldMkLst>
        <pc:picChg chg="mod">
          <ac:chgData name="Guest User" userId="" providerId="Windows Live" clId="Web-{7D1C72FB-7281-E442-5F5B-C35B6C018BE6}" dt="2025-02-24T04:18:20.217" v="587"/>
          <ac:picMkLst>
            <pc:docMk/>
            <pc:sldMk cId="1374885674" sldId="298"/>
            <ac:picMk id="2" creationId="{C254FE9B-FD35-ACC1-83F6-47871CBE450A}"/>
          </ac:picMkLst>
        </pc:picChg>
      </pc:sldChg>
      <pc:sldChg chg="delSp add ord replId">
        <pc:chgData name="Guest User" userId="" providerId="Windows Live" clId="Web-{7D1C72FB-7281-E442-5F5B-C35B6C018BE6}" dt="2025-02-24T04:22:34.476" v="613"/>
        <pc:sldMkLst>
          <pc:docMk/>
          <pc:sldMk cId="2237899098" sldId="300"/>
        </pc:sldMkLst>
      </pc:sldChg>
      <pc:sldChg chg="addSp delSp modSp add replId">
        <pc:chgData name="Guest User" userId="" providerId="Windows Live" clId="Web-{7D1C72FB-7281-E442-5F5B-C35B6C018BE6}" dt="2025-02-24T04:25:20.825" v="624"/>
        <pc:sldMkLst>
          <pc:docMk/>
          <pc:sldMk cId="480018167" sldId="301"/>
        </pc:sldMkLst>
        <pc:picChg chg="mod">
          <ac:chgData name="Guest User" userId="" providerId="Windows Live" clId="Web-{7D1C72FB-7281-E442-5F5B-C35B6C018BE6}" dt="2025-02-24T04:24:32.198" v="616"/>
          <ac:picMkLst>
            <pc:docMk/>
            <pc:sldMk cId="480018167" sldId="301"/>
            <ac:picMk id="2" creationId="{0042D550-5F74-1669-7C40-CF60AE4297F2}"/>
          </ac:picMkLst>
        </pc:picChg>
      </pc:sldChg>
      <pc:sldChg chg="delSp modSp add replId">
        <pc:chgData name="Guest User" userId="" providerId="Windows Live" clId="Web-{7D1C72FB-7281-E442-5F5B-C35B6C018BE6}" dt="2025-02-24T04:25:16.997" v="623"/>
        <pc:sldMkLst>
          <pc:docMk/>
          <pc:sldMk cId="86629226" sldId="302"/>
        </pc:sldMkLst>
        <pc:picChg chg="mod ord">
          <ac:chgData name="Guest User" userId="" providerId="Windows Live" clId="Web-{7D1C72FB-7281-E442-5F5B-C35B6C018BE6}" dt="2025-02-24T04:25:16.997" v="623"/>
          <ac:picMkLst>
            <pc:docMk/>
            <pc:sldMk cId="86629226" sldId="302"/>
            <ac:picMk id="4" creationId="{E111E305-E12D-868A-4A92-50489AF1272E}"/>
          </ac:picMkLst>
        </pc:picChg>
      </pc:sldChg>
      <pc:sldChg chg="modSp add replId">
        <pc:chgData name="Guest User" userId="" providerId="Windows Live" clId="Web-{7D1C72FB-7281-E442-5F5B-C35B6C018BE6}" dt="2025-02-24T04:27:54.080" v="639"/>
        <pc:sldMkLst>
          <pc:docMk/>
          <pc:sldMk cId="933184088" sldId="303"/>
        </pc:sldMkLst>
        <pc:picChg chg="mod">
          <ac:chgData name="Guest User" userId="" providerId="Windows Live" clId="Web-{7D1C72FB-7281-E442-5F5B-C35B6C018BE6}" dt="2025-02-24T04:27:54.080" v="639"/>
          <ac:picMkLst>
            <pc:docMk/>
            <pc:sldMk cId="933184088" sldId="303"/>
            <ac:picMk id="4" creationId="{227EB7F0-0A84-097A-D45E-5E0807967979}"/>
          </ac:picMkLst>
        </pc:picChg>
      </pc:sldChg>
      <pc:sldChg chg="add del replId">
        <pc:chgData name="Guest User" userId="" providerId="Windows Live" clId="Web-{7D1C72FB-7281-E442-5F5B-C35B6C018BE6}" dt="2025-02-24T04:27:06.672" v="637"/>
        <pc:sldMkLst>
          <pc:docMk/>
          <pc:sldMk cId="3716936835" sldId="303"/>
        </pc:sldMkLst>
      </pc:sldChg>
    </pc:docChg>
  </pc:docChgLst>
  <pc:docChgLst>
    <pc:chgData name="sid rafilson" userId="28d4f319e1ba1ddd" providerId="LiveId" clId="{92C5477C-514B-4B81-BB0A-9F1E35E47B9D}"/>
    <pc:docChg chg="undo custSel addSld delSld modSld sldOrd">
      <pc:chgData name="sid rafilson" userId="28d4f319e1ba1ddd" providerId="LiveId" clId="{92C5477C-514B-4B81-BB0A-9F1E35E47B9D}" dt="2025-04-02T06:44:54.287" v="6363" actId="1038"/>
      <pc:docMkLst>
        <pc:docMk/>
      </pc:docMkLst>
      <pc:sldChg chg="addSp delSp modSp del mod">
        <pc:chgData name="sid rafilson" userId="28d4f319e1ba1ddd" providerId="LiveId" clId="{92C5477C-514B-4B81-BB0A-9F1E35E47B9D}" dt="2025-02-24T04:27:45.609" v="2727" actId="47"/>
        <pc:sldMkLst>
          <pc:docMk/>
          <pc:sldMk cId="3105524692" sldId="256"/>
        </pc:sldMkLst>
      </pc:sldChg>
      <pc:sldChg chg="addSp delSp modSp del mod ord">
        <pc:chgData name="sid rafilson" userId="28d4f319e1ba1ddd" providerId="LiveId" clId="{92C5477C-514B-4B81-BB0A-9F1E35E47B9D}" dt="2025-02-21T03:48:33.624" v="1243" actId="47"/>
        <pc:sldMkLst>
          <pc:docMk/>
          <pc:sldMk cId="654104381" sldId="257"/>
        </pc:sldMkLst>
      </pc:sldChg>
      <pc:sldChg chg="addSp delSp modSp mod setBg addAnim delAnim">
        <pc:chgData name="sid rafilson" userId="28d4f319e1ba1ddd" providerId="LiveId" clId="{92C5477C-514B-4B81-BB0A-9F1E35E47B9D}" dt="2025-02-24T06:05:23.209" v="5127" actId="478"/>
        <pc:sldMkLst>
          <pc:docMk/>
          <pc:sldMk cId="635817143" sldId="259"/>
        </pc:sldMkLst>
        <pc:spChg chg="mod">
          <ac:chgData name="sid rafilson" userId="28d4f319e1ba1ddd" providerId="LiveId" clId="{92C5477C-514B-4B81-BB0A-9F1E35E47B9D}" dt="2025-02-24T06:03:11.101" v="5074" actId="26606"/>
          <ac:spMkLst>
            <pc:docMk/>
            <pc:sldMk cId="635817143" sldId="259"/>
            <ac:spMk id="2" creationId="{8F4BEF8F-4A8E-EA6A-2903-46098D76E8DD}"/>
          </ac:spMkLst>
        </pc:spChg>
        <pc:spChg chg="mod">
          <ac:chgData name="sid rafilson" userId="28d4f319e1ba1ddd" providerId="LiveId" clId="{92C5477C-514B-4B81-BB0A-9F1E35E47B9D}" dt="2025-02-24T06:03:11.101" v="5074" actId="26606"/>
          <ac:spMkLst>
            <pc:docMk/>
            <pc:sldMk cId="635817143" sldId="259"/>
            <ac:spMk id="3" creationId="{1D1ED850-91B1-FB18-C0F7-7B71C2FFDE4E}"/>
          </ac:spMkLst>
        </pc:spChg>
      </pc:sldChg>
      <pc:sldChg chg="addSp delSp modSp del mod setBg setClrOvrMap">
        <pc:chgData name="sid rafilson" userId="28d4f319e1ba1ddd" providerId="LiveId" clId="{92C5477C-514B-4B81-BB0A-9F1E35E47B9D}" dt="2025-02-24T05:13:50.140" v="3237" actId="47"/>
        <pc:sldMkLst>
          <pc:docMk/>
          <pc:sldMk cId="1821318888" sldId="260"/>
        </pc:sldMkLst>
      </pc:sldChg>
      <pc:sldChg chg="addSp delSp modSp add mod setBg">
        <pc:chgData name="sid rafilson" userId="28d4f319e1ba1ddd" providerId="LiveId" clId="{92C5477C-514B-4B81-BB0A-9F1E35E47B9D}" dt="2025-02-24T05:02:18.112" v="3190" actId="962"/>
        <pc:sldMkLst>
          <pc:docMk/>
          <pc:sldMk cId="2276610768" sldId="261"/>
        </pc:sldMkLst>
        <pc:spChg chg="add mod">
          <ac:chgData name="sid rafilson" userId="28d4f319e1ba1ddd" providerId="LiveId" clId="{92C5477C-514B-4B81-BB0A-9F1E35E47B9D}" dt="2025-02-22T23:35:07.152" v="1835" actId="20577"/>
          <ac:spMkLst>
            <pc:docMk/>
            <pc:sldMk cId="2276610768" sldId="261"/>
            <ac:spMk id="2" creationId="{FCC34D69-F7DC-446C-A0AA-75D3E8F44AAC}"/>
          </ac:spMkLst>
        </pc:spChg>
        <pc:picChg chg="add mod">
          <ac:chgData name="sid rafilson" userId="28d4f319e1ba1ddd" providerId="LiveId" clId="{92C5477C-514B-4B81-BB0A-9F1E35E47B9D}" dt="2025-02-24T05:02:18.112" v="3190" actId="962"/>
          <ac:picMkLst>
            <pc:docMk/>
            <pc:sldMk cId="2276610768" sldId="261"/>
            <ac:picMk id="7" creationId="{9361E150-3A92-E569-0572-68C2E31B9486}"/>
          </ac:picMkLst>
        </pc:picChg>
      </pc:sldChg>
      <pc:sldChg chg="delSp add del mod setBg">
        <pc:chgData name="sid rafilson" userId="28d4f319e1ba1ddd" providerId="LiveId" clId="{92C5477C-514B-4B81-BB0A-9F1E35E47B9D}" dt="2025-02-19T21:03:35.435" v="76" actId="47"/>
        <pc:sldMkLst>
          <pc:docMk/>
          <pc:sldMk cId="3066057757" sldId="262"/>
        </pc:sldMkLst>
      </pc:sldChg>
      <pc:sldChg chg="add del setBg">
        <pc:chgData name="sid rafilson" userId="28d4f319e1ba1ddd" providerId="LiveId" clId="{92C5477C-514B-4B81-BB0A-9F1E35E47B9D}" dt="2025-02-19T21:03:36.265" v="77" actId="47"/>
        <pc:sldMkLst>
          <pc:docMk/>
          <pc:sldMk cId="4222352920" sldId="263"/>
        </pc:sldMkLst>
      </pc:sldChg>
      <pc:sldChg chg="addSp delSp modSp add mod">
        <pc:chgData name="sid rafilson" userId="28d4f319e1ba1ddd" providerId="LiveId" clId="{92C5477C-514B-4B81-BB0A-9F1E35E47B9D}" dt="2025-02-24T05:02:35.670" v="3194" actId="962"/>
        <pc:sldMkLst>
          <pc:docMk/>
          <pc:sldMk cId="1776523472" sldId="264"/>
        </pc:sldMkLst>
        <pc:spChg chg="add mod">
          <ac:chgData name="sid rafilson" userId="28d4f319e1ba1ddd" providerId="LiveId" clId="{92C5477C-514B-4B81-BB0A-9F1E35E47B9D}" dt="2025-02-22T23:35:13.295" v="1838" actId="20577"/>
          <ac:spMkLst>
            <pc:docMk/>
            <pc:sldMk cId="1776523472" sldId="264"/>
            <ac:spMk id="2" creationId="{95E97ACC-4FB5-6215-E099-C6EDF99CADEA}"/>
          </ac:spMkLst>
        </pc:spChg>
        <pc:picChg chg="add mod">
          <ac:chgData name="sid rafilson" userId="28d4f319e1ba1ddd" providerId="LiveId" clId="{92C5477C-514B-4B81-BB0A-9F1E35E47B9D}" dt="2025-02-24T05:02:35.670" v="3194" actId="962"/>
          <ac:picMkLst>
            <pc:docMk/>
            <pc:sldMk cId="1776523472" sldId="264"/>
            <ac:picMk id="5" creationId="{0BC92C51-106E-D080-D24F-C3DE0439A92E}"/>
          </ac:picMkLst>
        </pc:picChg>
      </pc:sldChg>
      <pc:sldChg chg="addSp delSp modSp add mod">
        <pc:chgData name="sid rafilson" userId="28d4f319e1ba1ddd" providerId="LiveId" clId="{92C5477C-514B-4B81-BB0A-9F1E35E47B9D}" dt="2025-02-24T05:02:52.779" v="3197" actId="27614"/>
        <pc:sldMkLst>
          <pc:docMk/>
          <pc:sldMk cId="1708703185" sldId="265"/>
        </pc:sldMkLst>
        <pc:spChg chg="add mod">
          <ac:chgData name="sid rafilson" userId="28d4f319e1ba1ddd" providerId="LiveId" clId="{92C5477C-514B-4B81-BB0A-9F1E35E47B9D}" dt="2025-02-22T23:35:17.845" v="1841" actId="20577"/>
          <ac:spMkLst>
            <pc:docMk/>
            <pc:sldMk cId="1708703185" sldId="265"/>
            <ac:spMk id="2" creationId="{32C688D1-46C0-0411-0CE1-49881BE6F82E}"/>
          </ac:spMkLst>
        </pc:spChg>
        <pc:picChg chg="add mod">
          <ac:chgData name="sid rafilson" userId="28d4f319e1ba1ddd" providerId="LiveId" clId="{92C5477C-514B-4B81-BB0A-9F1E35E47B9D}" dt="2025-02-24T05:02:52.779" v="3197" actId="27614"/>
          <ac:picMkLst>
            <pc:docMk/>
            <pc:sldMk cId="1708703185" sldId="265"/>
            <ac:picMk id="5" creationId="{5173CBC3-68E4-8F76-063F-C316D49A6569}"/>
          </ac:picMkLst>
        </pc:picChg>
      </pc:sldChg>
      <pc:sldChg chg="addSp delSp modSp add mod">
        <pc:chgData name="sid rafilson" userId="28d4f319e1ba1ddd" providerId="LiveId" clId="{92C5477C-514B-4B81-BB0A-9F1E35E47B9D}" dt="2025-02-24T05:03:01.992" v="3201" actId="962"/>
        <pc:sldMkLst>
          <pc:docMk/>
          <pc:sldMk cId="3789817821" sldId="266"/>
        </pc:sldMkLst>
        <pc:spChg chg="add mod">
          <ac:chgData name="sid rafilson" userId="28d4f319e1ba1ddd" providerId="LiveId" clId="{92C5477C-514B-4B81-BB0A-9F1E35E47B9D}" dt="2025-02-22T23:35:24.767" v="1844" actId="20577"/>
          <ac:spMkLst>
            <pc:docMk/>
            <pc:sldMk cId="3789817821" sldId="266"/>
            <ac:spMk id="2" creationId="{2DB660BC-B4FF-A8B1-6AF6-829FD18F2608}"/>
          </ac:spMkLst>
        </pc:spChg>
        <pc:picChg chg="add mod">
          <ac:chgData name="sid rafilson" userId="28d4f319e1ba1ddd" providerId="LiveId" clId="{92C5477C-514B-4B81-BB0A-9F1E35E47B9D}" dt="2025-02-24T05:03:01.992" v="3201" actId="962"/>
          <ac:picMkLst>
            <pc:docMk/>
            <pc:sldMk cId="3789817821" sldId="266"/>
            <ac:picMk id="5" creationId="{C6B7DA0D-D901-639F-1F29-9948FFCE6254}"/>
          </ac:picMkLst>
        </pc:picChg>
      </pc:sldChg>
      <pc:sldChg chg="addSp delSp modSp add del mod">
        <pc:chgData name="sid rafilson" userId="28d4f319e1ba1ddd" providerId="LiveId" clId="{92C5477C-514B-4B81-BB0A-9F1E35E47B9D}" dt="2025-02-20T22:48:36.282" v="726" actId="47"/>
        <pc:sldMkLst>
          <pc:docMk/>
          <pc:sldMk cId="547921593" sldId="267"/>
        </pc:sldMkLst>
      </pc:sldChg>
      <pc:sldChg chg="add del">
        <pc:chgData name="sid rafilson" userId="28d4f319e1ba1ddd" providerId="LiveId" clId="{92C5477C-514B-4B81-BB0A-9F1E35E47B9D}" dt="2025-02-20T22:09:45.959" v="205" actId="2696"/>
        <pc:sldMkLst>
          <pc:docMk/>
          <pc:sldMk cId="3072803640" sldId="267"/>
        </pc:sldMkLst>
      </pc:sldChg>
      <pc:sldChg chg="delSp add mod">
        <pc:chgData name="sid rafilson" userId="28d4f319e1ba1ddd" providerId="LiveId" clId="{92C5477C-514B-4B81-BB0A-9F1E35E47B9D}" dt="2025-02-20T22:10:01.331" v="208" actId="478"/>
        <pc:sldMkLst>
          <pc:docMk/>
          <pc:sldMk cId="2567145388" sldId="268"/>
        </pc:sldMkLst>
      </pc:sldChg>
      <pc:sldChg chg="add">
        <pc:chgData name="sid rafilson" userId="28d4f319e1ba1ddd" providerId="LiveId" clId="{92C5477C-514B-4B81-BB0A-9F1E35E47B9D}" dt="2025-02-20T22:10:05.355" v="210" actId="2890"/>
        <pc:sldMkLst>
          <pc:docMk/>
          <pc:sldMk cId="1902659288" sldId="269"/>
        </pc:sldMkLst>
      </pc:sldChg>
      <pc:sldChg chg="add">
        <pc:chgData name="sid rafilson" userId="28d4f319e1ba1ddd" providerId="LiveId" clId="{92C5477C-514B-4B81-BB0A-9F1E35E47B9D}" dt="2025-02-20T22:10:07.981" v="211" actId="2890"/>
        <pc:sldMkLst>
          <pc:docMk/>
          <pc:sldMk cId="3236430142" sldId="270"/>
        </pc:sldMkLst>
      </pc:sldChg>
      <pc:sldChg chg="add">
        <pc:chgData name="sid rafilson" userId="28d4f319e1ba1ddd" providerId="LiveId" clId="{92C5477C-514B-4B81-BB0A-9F1E35E47B9D}" dt="2025-02-20T22:10:10.159" v="212" actId="2890"/>
        <pc:sldMkLst>
          <pc:docMk/>
          <pc:sldMk cId="1175724653" sldId="271"/>
        </pc:sldMkLst>
      </pc:sldChg>
      <pc:sldChg chg="addSp delSp modSp add mod">
        <pc:chgData name="sid rafilson" userId="28d4f319e1ba1ddd" providerId="LiveId" clId="{92C5477C-514B-4B81-BB0A-9F1E35E47B9D}" dt="2025-02-20T22:10:37.931" v="217" actId="478"/>
        <pc:sldMkLst>
          <pc:docMk/>
          <pc:sldMk cId="261217320" sldId="272"/>
        </pc:sldMkLst>
      </pc:sldChg>
      <pc:sldChg chg="addSp delSp modSp add mod">
        <pc:chgData name="sid rafilson" userId="28d4f319e1ba1ddd" providerId="LiveId" clId="{92C5477C-514B-4B81-BB0A-9F1E35E47B9D}" dt="2025-02-20T22:57:52.668" v="921" actId="2711"/>
        <pc:sldMkLst>
          <pc:docMk/>
          <pc:sldMk cId="2155435324" sldId="273"/>
        </pc:sldMkLst>
        <pc:spChg chg="mod">
          <ac:chgData name="sid rafilson" userId="28d4f319e1ba1ddd" providerId="LiveId" clId="{92C5477C-514B-4B81-BB0A-9F1E35E47B9D}" dt="2025-02-20T22:53:30.597" v="808" actId="255"/>
          <ac:spMkLst>
            <pc:docMk/>
            <pc:sldMk cId="2155435324" sldId="273"/>
            <ac:spMk id="7" creationId="{51003C1B-8F13-DF9C-1D26-10E48B7EB54F}"/>
          </ac:spMkLst>
        </pc:spChg>
        <pc:spChg chg="mod">
          <ac:chgData name="sid rafilson" userId="28d4f319e1ba1ddd" providerId="LiveId" clId="{92C5477C-514B-4B81-BB0A-9F1E35E47B9D}" dt="2025-02-20T22:56:08.730" v="842" actId="1036"/>
          <ac:spMkLst>
            <pc:docMk/>
            <pc:sldMk cId="2155435324" sldId="273"/>
            <ac:spMk id="9" creationId="{FE4E5D6E-6545-0883-33DE-AD45670E69BB}"/>
          </ac:spMkLst>
        </pc:spChg>
        <pc:spChg chg="mod">
          <ac:chgData name="sid rafilson" userId="28d4f319e1ba1ddd" providerId="LiveId" clId="{92C5477C-514B-4B81-BB0A-9F1E35E47B9D}" dt="2025-02-20T22:56:08.730" v="842" actId="1036"/>
          <ac:spMkLst>
            <pc:docMk/>
            <pc:sldMk cId="2155435324" sldId="273"/>
            <ac:spMk id="10" creationId="{A2195617-7B99-D5F6-79A6-F07A57412D42}"/>
          </ac:spMkLst>
        </pc:spChg>
        <pc:spChg chg="mod">
          <ac:chgData name="sid rafilson" userId="28d4f319e1ba1ddd" providerId="LiveId" clId="{92C5477C-514B-4B81-BB0A-9F1E35E47B9D}" dt="2025-02-20T22:56:08.730" v="842" actId="1036"/>
          <ac:spMkLst>
            <pc:docMk/>
            <pc:sldMk cId="2155435324" sldId="273"/>
            <ac:spMk id="11" creationId="{821DD415-FB59-95E1-62DF-B110BFE3CE69}"/>
          </ac:spMkLst>
        </pc:spChg>
        <pc:spChg chg="mod">
          <ac:chgData name="sid rafilson" userId="28d4f319e1ba1ddd" providerId="LiveId" clId="{92C5477C-514B-4B81-BB0A-9F1E35E47B9D}" dt="2025-02-20T22:57:52.668" v="921" actId="2711"/>
          <ac:spMkLst>
            <pc:docMk/>
            <pc:sldMk cId="2155435324" sldId="273"/>
            <ac:spMk id="13" creationId="{924EE926-A02E-FA5E-F0EB-3AFFF3DE1D79}"/>
          </ac:spMkLst>
        </pc:spChg>
        <pc:spChg chg="mod">
          <ac:chgData name="sid rafilson" userId="28d4f319e1ba1ddd" providerId="LiveId" clId="{92C5477C-514B-4B81-BB0A-9F1E35E47B9D}" dt="2025-02-20T22:56:08.730" v="842" actId="1036"/>
          <ac:spMkLst>
            <pc:docMk/>
            <pc:sldMk cId="2155435324" sldId="273"/>
            <ac:spMk id="14" creationId="{9C14461F-BF8B-AF6C-5EE9-02442DEDFBBB}"/>
          </ac:spMkLst>
        </pc:spChg>
        <pc:spChg chg="add mod">
          <ac:chgData name="sid rafilson" userId="28d4f319e1ba1ddd" providerId="LiveId" clId="{92C5477C-514B-4B81-BB0A-9F1E35E47B9D}" dt="2025-02-20T22:56:08.730" v="842" actId="1036"/>
          <ac:spMkLst>
            <pc:docMk/>
            <pc:sldMk cId="2155435324" sldId="273"/>
            <ac:spMk id="16" creationId="{1EF100EC-5375-1021-7354-9AB55F3C8F37}"/>
          </ac:spMkLst>
        </pc:spChg>
        <pc:picChg chg="add mod ord">
          <ac:chgData name="sid rafilson" userId="28d4f319e1ba1ddd" providerId="LiveId" clId="{92C5477C-514B-4B81-BB0A-9F1E35E47B9D}" dt="2025-02-20T22:56:08.730" v="842" actId="1036"/>
          <ac:picMkLst>
            <pc:docMk/>
            <pc:sldMk cId="2155435324" sldId="273"/>
            <ac:picMk id="18" creationId="{F67E5304-0A14-79F4-2F1D-A3AA7B0CEFB0}"/>
          </ac:picMkLst>
        </pc:picChg>
        <pc:picChg chg="add mod ord">
          <ac:chgData name="sid rafilson" userId="28d4f319e1ba1ddd" providerId="LiveId" clId="{92C5477C-514B-4B81-BB0A-9F1E35E47B9D}" dt="2025-02-20T22:56:08.730" v="842" actId="1036"/>
          <ac:picMkLst>
            <pc:docMk/>
            <pc:sldMk cId="2155435324" sldId="273"/>
            <ac:picMk id="20" creationId="{88F1A8CC-E413-BDD6-4717-8503435063D7}"/>
          </ac:picMkLst>
        </pc:picChg>
      </pc:sldChg>
      <pc:sldChg chg="modSp add mod">
        <pc:chgData name="sid rafilson" userId="28d4f319e1ba1ddd" providerId="LiveId" clId="{92C5477C-514B-4B81-BB0A-9F1E35E47B9D}" dt="2025-02-20T22:57:21.957" v="894" actId="2711"/>
        <pc:sldMkLst>
          <pc:docMk/>
          <pc:sldMk cId="2638006929" sldId="274"/>
        </pc:sldMkLst>
        <pc:spChg chg="mod">
          <ac:chgData name="sid rafilson" userId="28d4f319e1ba1ddd" providerId="LiveId" clId="{92C5477C-514B-4B81-BB0A-9F1E35E47B9D}" dt="2025-02-20T22:53:41.772" v="811" actId="113"/>
          <ac:spMkLst>
            <pc:docMk/>
            <pc:sldMk cId="2638006929" sldId="274"/>
            <ac:spMk id="7" creationId="{CB2DBFBD-8440-CADC-5CD5-BC042547D4BD}"/>
          </ac:spMkLst>
        </pc:spChg>
        <pc:spChg chg="mod">
          <ac:chgData name="sid rafilson" userId="28d4f319e1ba1ddd" providerId="LiveId" clId="{92C5477C-514B-4B81-BB0A-9F1E35E47B9D}" dt="2025-02-20T22:56:01.983" v="840" actId="1036"/>
          <ac:spMkLst>
            <pc:docMk/>
            <pc:sldMk cId="2638006929" sldId="274"/>
            <ac:spMk id="9" creationId="{57C8D661-DD0F-26A1-75DD-40FC5E48297E}"/>
          </ac:spMkLst>
        </pc:spChg>
        <pc:spChg chg="mod">
          <ac:chgData name="sid rafilson" userId="28d4f319e1ba1ddd" providerId="LiveId" clId="{92C5477C-514B-4B81-BB0A-9F1E35E47B9D}" dt="2025-02-20T22:56:01.983" v="840" actId="1036"/>
          <ac:spMkLst>
            <pc:docMk/>
            <pc:sldMk cId="2638006929" sldId="274"/>
            <ac:spMk id="10" creationId="{9F0D947F-BB43-634B-A48C-C1279AEBF298}"/>
          </ac:spMkLst>
        </pc:spChg>
        <pc:spChg chg="mod">
          <ac:chgData name="sid rafilson" userId="28d4f319e1ba1ddd" providerId="LiveId" clId="{92C5477C-514B-4B81-BB0A-9F1E35E47B9D}" dt="2025-02-20T22:56:01.983" v="840" actId="1036"/>
          <ac:spMkLst>
            <pc:docMk/>
            <pc:sldMk cId="2638006929" sldId="274"/>
            <ac:spMk id="11" creationId="{6396B56E-7DDE-09A1-94D7-BB4AE6DC06AB}"/>
          </ac:spMkLst>
        </pc:spChg>
        <pc:spChg chg="mod">
          <ac:chgData name="sid rafilson" userId="28d4f319e1ba1ddd" providerId="LiveId" clId="{92C5477C-514B-4B81-BB0A-9F1E35E47B9D}" dt="2025-02-20T22:57:21.957" v="894" actId="2711"/>
          <ac:spMkLst>
            <pc:docMk/>
            <pc:sldMk cId="2638006929" sldId="274"/>
            <ac:spMk id="13" creationId="{6B2831D0-C94A-561A-D950-5BB06C2ADA08}"/>
          </ac:spMkLst>
        </pc:spChg>
        <pc:spChg chg="mod">
          <ac:chgData name="sid rafilson" userId="28d4f319e1ba1ddd" providerId="LiveId" clId="{92C5477C-514B-4B81-BB0A-9F1E35E47B9D}" dt="2025-02-20T22:56:01.983" v="840" actId="1036"/>
          <ac:spMkLst>
            <pc:docMk/>
            <pc:sldMk cId="2638006929" sldId="274"/>
            <ac:spMk id="14" creationId="{F15A74AF-7896-33BC-8A00-0C098E80EFC8}"/>
          </ac:spMkLst>
        </pc:spChg>
        <pc:spChg chg="mod">
          <ac:chgData name="sid rafilson" userId="28d4f319e1ba1ddd" providerId="LiveId" clId="{92C5477C-514B-4B81-BB0A-9F1E35E47B9D}" dt="2025-02-20T22:56:01.983" v="840" actId="1036"/>
          <ac:spMkLst>
            <pc:docMk/>
            <pc:sldMk cId="2638006929" sldId="274"/>
            <ac:spMk id="16" creationId="{F28101E5-D532-62A5-EE61-25F09B6200DB}"/>
          </ac:spMkLst>
        </pc:spChg>
        <pc:picChg chg="mod">
          <ac:chgData name="sid rafilson" userId="28d4f319e1ba1ddd" providerId="LiveId" clId="{92C5477C-514B-4B81-BB0A-9F1E35E47B9D}" dt="2025-02-20T22:56:01.983" v="840" actId="1036"/>
          <ac:picMkLst>
            <pc:docMk/>
            <pc:sldMk cId="2638006929" sldId="274"/>
            <ac:picMk id="8" creationId="{3CAFB7D6-3068-93A2-7E76-F043FD468D39}"/>
          </ac:picMkLst>
        </pc:picChg>
        <pc:picChg chg="mod">
          <ac:chgData name="sid rafilson" userId="28d4f319e1ba1ddd" providerId="LiveId" clId="{92C5477C-514B-4B81-BB0A-9F1E35E47B9D}" dt="2025-02-20T22:56:01.983" v="840" actId="1036"/>
          <ac:picMkLst>
            <pc:docMk/>
            <pc:sldMk cId="2638006929" sldId="274"/>
            <ac:picMk id="15" creationId="{EE702041-261B-8DD9-21F2-879E4BF5C042}"/>
          </ac:picMkLst>
        </pc:picChg>
      </pc:sldChg>
      <pc:sldChg chg="addSp delSp modSp add mod">
        <pc:chgData name="sid rafilson" userId="28d4f319e1ba1ddd" providerId="LiveId" clId="{92C5477C-514B-4B81-BB0A-9F1E35E47B9D}" dt="2025-02-20T22:59:29.760" v="938" actId="167"/>
        <pc:sldMkLst>
          <pc:docMk/>
          <pc:sldMk cId="3054980918" sldId="275"/>
        </pc:sldMkLst>
        <pc:spChg chg="mod">
          <ac:chgData name="sid rafilson" userId="28d4f319e1ba1ddd" providerId="LiveId" clId="{92C5477C-514B-4B81-BB0A-9F1E35E47B9D}" dt="2025-02-20T22:54:25.430" v="816" actId="14100"/>
          <ac:spMkLst>
            <pc:docMk/>
            <pc:sldMk cId="3054980918" sldId="275"/>
            <ac:spMk id="7" creationId="{542A3118-5F66-B530-A010-942FA276F9D9}"/>
          </ac:spMkLst>
        </pc:spChg>
        <pc:spChg chg="mod">
          <ac:chgData name="sid rafilson" userId="28d4f319e1ba1ddd" providerId="LiveId" clId="{92C5477C-514B-4B81-BB0A-9F1E35E47B9D}" dt="2025-02-20T22:56:16.763" v="852" actId="1036"/>
          <ac:spMkLst>
            <pc:docMk/>
            <pc:sldMk cId="3054980918" sldId="275"/>
            <ac:spMk id="9" creationId="{07B0472E-514C-9AC8-830B-042503A0F813}"/>
          </ac:spMkLst>
        </pc:spChg>
        <pc:spChg chg="mod">
          <ac:chgData name="sid rafilson" userId="28d4f319e1ba1ddd" providerId="LiveId" clId="{92C5477C-514B-4B81-BB0A-9F1E35E47B9D}" dt="2025-02-20T22:56:16.763" v="852" actId="1036"/>
          <ac:spMkLst>
            <pc:docMk/>
            <pc:sldMk cId="3054980918" sldId="275"/>
            <ac:spMk id="10" creationId="{EFB6AC0B-CC22-B72B-7E19-E9EE7E8410DD}"/>
          </ac:spMkLst>
        </pc:spChg>
        <pc:spChg chg="mod">
          <ac:chgData name="sid rafilson" userId="28d4f319e1ba1ddd" providerId="LiveId" clId="{92C5477C-514B-4B81-BB0A-9F1E35E47B9D}" dt="2025-02-20T22:56:16.763" v="852" actId="1036"/>
          <ac:spMkLst>
            <pc:docMk/>
            <pc:sldMk cId="3054980918" sldId="275"/>
            <ac:spMk id="11" creationId="{E3F23E48-72A9-F0E2-202A-3075178B6708}"/>
          </ac:spMkLst>
        </pc:spChg>
        <pc:spChg chg="mod">
          <ac:chgData name="sid rafilson" userId="28d4f319e1ba1ddd" providerId="LiveId" clId="{92C5477C-514B-4B81-BB0A-9F1E35E47B9D}" dt="2025-02-20T22:57:44.980" v="920" actId="2711"/>
          <ac:spMkLst>
            <pc:docMk/>
            <pc:sldMk cId="3054980918" sldId="275"/>
            <ac:spMk id="13" creationId="{F9CB7594-0BEF-719C-7A6B-72A1D4849FDF}"/>
          </ac:spMkLst>
        </pc:spChg>
        <pc:spChg chg="mod">
          <ac:chgData name="sid rafilson" userId="28d4f319e1ba1ddd" providerId="LiveId" clId="{92C5477C-514B-4B81-BB0A-9F1E35E47B9D}" dt="2025-02-20T22:56:16.763" v="852" actId="1036"/>
          <ac:spMkLst>
            <pc:docMk/>
            <pc:sldMk cId="3054980918" sldId="275"/>
            <ac:spMk id="14" creationId="{BA53A3A6-A4E8-FF75-26A7-C1F0FB444D4E}"/>
          </ac:spMkLst>
        </pc:spChg>
        <pc:spChg chg="mod">
          <ac:chgData name="sid rafilson" userId="28d4f319e1ba1ddd" providerId="LiveId" clId="{92C5477C-514B-4B81-BB0A-9F1E35E47B9D}" dt="2025-02-20T22:56:16.763" v="852" actId="1036"/>
          <ac:spMkLst>
            <pc:docMk/>
            <pc:sldMk cId="3054980918" sldId="275"/>
            <ac:spMk id="16" creationId="{891D5425-B73E-734F-4369-A636C51BF2EB}"/>
          </ac:spMkLst>
        </pc:spChg>
        <pc:picChg chg="add mod ord">
          <ac:chgData name="sid rafilson" userId="28d4f319e1ba1ddd" providerId="LiveId" clId="{92C5477C-514B-4B81-BB0A-9F1E35E47B9D}" dt="2025-02-20T22:59:28.052" v="937" actId="167"/>
          <ac:picMkLst>
            <pc:docMk/>
            <pc:sldMk cId="3054980918" sldId="275"/>
            <ac:picMk id="3" creationId="{BCE7B6BE-31B5-221B-B504-6CEA3D6FA24A}"/>
          </ac:picMkLst>
        </pc:picChg>
        <pc:picChg chg="add mod ord">
          <ac:chgData name="sid rafilson" userId="28d4f319e1ba1ddd" providerId="LiveId" clId="{92C5477C-514B-4B81-BB0A-9F1E35E47B9D}" dt="2025-02-20T22:59:29.760" v="938" actId="167"/>
          <ac:picMkLst>
            <pc:docMk/>
            <pc:sldMk cId="3054980918" sldId="275"/>
            <ac:picMk id="5" creationId="{E56AE379-30B2-6FEA-7522-14D133D3221D}"/>
          </ac:picMkLst>
        </pc:picChg>
      </pc:sldChg>
      <pc:sldChg chg="addSp delSp modSp add mod ord">
        <pc:chgData name="sid rafilson" userId="28d4f319e1ba1ddd" providerId="LiveId" clId="{92C5477C-514B-4B81-BB0A-9F1E35E47B9D}" dt="2025-02-21T18:11:02.622" v="1288" actId="1076"/>
        <pc:sldMkLst>
          <pc:docMk/>
          <pc:sldMk cId="4290121909" sldId="276"/>
        </pc:sldMkLst>
        <pc:spChg chg="add mod">
          <ac:chgData name="sid rafilson" userId="28d4f319e1ba1ddd" providerId="LiveId" clId="{92C5477C-514B-4B81-BB0A-9F1E35E47B9D}" dt="2025-02-21T00:07:39.440" v="1133" actId="1076"/>
          <ac:spMkLst>
            <pc:docMk/>
            <pc:sldMk cId="4290121909" sldId="276"/>
            <ac:spMk id="6" creationId="{37CCB2F6-1396-8557-E220-24BFC54E996B}"/>
          </ac:spMkLst>
        </pc:spChg>
        <pc:spChg chg="mod ord">
          <ac:chgData name="sid rafilson" userId="28d4f319e1ba1ddd" providerId="LiveId" clId="{92C5477C-514B-4B81-BB0A-9F1E35E47B9D}" dt="2025-02-21T00:05:50.567" v="1061"/>
          <ac:spMkLst>
            <pc:docMk/>
            <pc:sldMk cId="4290121909" sldId="276"/>
            <ac:spMk id="7" creationId="{810F89FF-954C-5218-285B-F033B7D7C7A7}"/>
          </ac:spMkLst>
        </pc:spChg>
        <pc:spChg chg="add mod">
          <ac:chgData name="sid rafilson" userId="28d4f319e1ba1ddd" providerId="LiveId" clId="{92C5477C-514B-4B81-BB0A-9F1E35E47B9D}" dt="2025-02-21T03:08:36.876" v="1210" actId="1076"/>
          <ac:spMkLst>
            <pc:docMk/>
            <pc:sldMk cId="4290121909" sldId="276"/>
            <ac:spMk id="8" creationId="{51F97F9D-15D4-7E78-833F-D995F390E72C}"/>
          </ac:spMkLst>
        </pc:spChg>
        <pc:spChg chg="add mod">
          <ac:chgData name="sid rafilson" userId="28d4f319e1ba1ddd" providerId="LiveId" clId="{92C5477C-514B-4B81-BB0A-9F1E35E47B9D}" dt="2025-02-21T03:08:52.994" v="1211" actId="1076"/>
          <ac:spMkLst>
            <pc:docMk/>
            <pc:sldMk cId="4290121909" sldId="276"/>
            <ac:spMk id="12" creationId="{4D1527FC-B2E9-6255-7592-CF44F07F91B7}"/>
          </ac:spMkLst>
        </pc:spChg>
        <pc:picChg chg="add mod ord">
          <ac:chgData name="sid rafilson" userId="28d4f319e1ba1ddd" providerId="LiveId" clId="{92C5477C-514B-4B81-BB0A-9F1E35E47B9D}" dt="2025-02-21T18:11:02.622" v="1288" actId="1076"/>
          <ac:picMkLst>
            <pc:docMk/>
            <pc:sldMk cId="4290121909" sldId="276"/>
            <ac:picMk id="3" creationId="{B7422C13-EE1A-BFBA-8069-B3AFC57BC243}"/>
          </ac:picMkLst>
        </pc:picChg>
      </pc:sldChg>
      <pc:sldChg chg="addSp delSp modSp add mod ord">
        <pc:chgData name="sid rafilson" userId="28d4f319e1ba1ddd" providerId="LiveId" clId="{92C5477C-514B-4B81-BB0A-9F1E35E47B9D}" dt="2025-02-21T17:57:20.187" v="1282"/>
        <pc:sldMkLst>
          <pc:docMk/>
          <pc:sldMk cId="31717806" sldId="277"/>
        </pc:sldMkLst>
        <pc:spChg chg="mod">
          <ac:chgData name="sid rafilson" userId="28d4f319e1ba1ddd" providerId="LiveId" clId="{92C5477C-514B-4B81-BB0A-9F1E35E47B9D}" dt="2025-02-21T03:05:21.134" v="1202" actId="1076"/>
          <ac:spMkLst>
            <pc:docMk/>
            <pc:sldMk cId="31717806" sldId="277"/>
            <ac:spMk id="6" creationId="{6C4BFC58-3292-01C2-AEB4-7ADFD0F50D5E}"/>
          </ac:spMkLst>
        </pc:spChg>
        <pc:picChg chg="add mod ord">
          <ac:chgData name="sid rafilson" userId="28d4f319e1ba1ddd" providerId="LiveId" clId="{92C5477C-514B-4B81-BB0A-9F1E35E47B9D}" dt="2025-02-21T03:05:13.511" v="1201" actId="1076"/>
          <ac:picMkLst>
            <pc:docMk/>
            <pc:sldMk cId="31717806" sldId="277"/>
            <ac:picMk id="3" creationId="{D6BA76C3-F3B3-7CF9-D108-741E34A737E5}"/>
          </ac:picMkLst>
        </pc:picChg>
      </pc:sldChg>
      <pc:sldChg chg="addSp delSp modSp add mod ord">
        <pc:chgData name="sid rafilson" userId="28d4f319e1ba1ddd" providerId="LiveId" clId="{92C5477C-514B-4B81-BB0A-9F1E35E47B9D}" dt="2025-02-21T18:11:41.996" v="1294" actId="167"/>
        <pc:sldMkLst>
          <pc:docMk/>
          <pc:sldMk cId="2698824601" sldId="278"/>
        </pc:sldMkLst>
        <pc:picChg chg="add mod ord">
          <ac:chgData name="sid rafilson" userId="28d4f319e1ba1ddd" providerId="LiveId" clId="{92C5477C-514B-4B81-BB0A-9F1E35E47B9D}" dt="2025-02-21T18:11:41.996" v="1294" actId="167"/>
          <ac:picMkLst>
            <pc:docMk/>
            <pc:sldMk cId="2698824601" sldId="278"/>
            <ac:picMk id="4" creationId="{B03B3843-C49B-5658-1D6E-8580808BB432}"/>
          </ac:picMkLst>
        </pc:picChg>
      </pc:sldChg>
      <pc:sldChg chg="addSp delSp modSp add del mod">
        <pc:chgData name="sid rafilson" userId="28d4f319e1ba1ddd" providerId="LiveId" clId="{92C5477C-514B-4B81-BB0A-9F1E35E47B9D}" dt="2025-02-24T04:27:46.866" v="2728" actId="47"/>
        <pc:sldMkLst>
          <pc:docMk/>
          <pc:sldMk cId="1557106999" sldId="279"/>
        </pc:sldMkLst>
      </pc:sldChg>
      <pc:sldChg chg="addSp delSp modSp add mod ord">
        <pc:chgData name="sid rafilson" userId="28d4f319e1ba1ddd" providerId="LiveId" clId="{92C5477C-514B-4B81-BB0A-9F1E35E47B9D}" dt="2025-02-25T01:35:55.535" v="6352" actId="207"/>
        <pc:sldMkLst>
          <pc:docMk/>
          <pc:sldMk cId="522460239" sldId="280"/>
        </pc:sldMkLst>
        <pc:spChg chg="mod">
          <ac:chgData name="sid rafilson" userId="28d4f319e1ba1ddd" providerId="LiveId" clId="{92C5477C-514B-4B81-BB0A-9F1E35E47B9D}" dt="2025-02-25T01:35:55.535" v="6352" actId="207"/>
          <ac:spMkLst>
            <pc:docMk/>
            <pc:sldMk cId="522460239" sldId="280"/>
            <ac:spMk id="7" creationId="{379E9863-A5BF-1F77-67A4-4C9303C8047C}"/>
          </ac:spMkLst>
        </pc:spChg>
        <pc:picChg chg="add mod ord modCrop">
          <ac:chgData name="sid rafilson" userId="28d4f319e1ba1ddd" providerId="LiveId" clId="{92C5477C-514B-4B81-BB0A-9F1E35E47B9D}" dt="2025-02-24T04:34:29.735" v="2885" actId="1076"/>
          <ac:picMkLst>
            <pc:docMk/>
            <pc:sldMk cId="522460239" sldId="280"/>
            <ac:picMk id="4" creationId="{54E14638-4F46-4977-A71F-36D4205900C3}"/>
          </ac:picMkLst>
        </pc:picChg>
        <pc:picChg chg="add mod modCrop">
          <ac:chgData name="sid rafilson" userId="28d4f319e1ba1ddd" providerId="LiveId" clId="{92C5477C-514B-4B81-BB0A-9F1E35E47B9D}" dt="2025-02-24T05:19:55.817" v="3320" actId="14861"/>
          <ac:picMkLst>
            <pc:docMk/>
            <pc:sldMk cId="522460239" sldId="280"/>
            <ac:picMk id="5" creationId="{B397BA3D-A584-DE01-793D-6DF59AA6F02C}"/>
          </ac:picMkLst>
        </pc:picChg>
      </pc:sldChg>
      <pc:sldChg chg="addSp delSp modSp add del mod setBg">
        <pc:chgData name="sid rafilson" userId="28d4f319e1ba1ddd" providerId="LiveId" clId="{92C5477C-514B-4B81-BB0A-9F1E35E47B9D}" dt="2025-02-22T18:32:28.352" v="1317" actId="47"/>
        <pc:sldMkLst>
          <pc:docMk/>
          <pc:sldMk cId="3190842238" sldId="281"/>
        </pc:sldMkLst>
      </pc:sldChg>
      <pc:sldChg chg="addSp delSp modSp add del mod">
        <pc:chgData name="sid rafilson" userId="28d4f319e1ba1ddd" providerId="LiveId" clId="{92C5477C-514B-4B81-BB0A-9F1E35E47B9D}" dt="2025-02-22T23:17:06.595" v="1809" actId="1076"/>
        <pc:sldMkLst>
          <pc:docMk/>
          <pc:sldMk cId="253674245" sldId="282"/>
        </pc:sldMkLst>
        <pc:spChg chg="add mod">
          <ac:chgData name="sid rafilson" userId="28d4f319e1ba1ddd" providerId="LiveId" clId="{92C5477C-514B-4B81-BB0A-9F1E35E47B9D}" dt="2025-02-22T19:12:25.413" v="1461" actId="20577"/>
          <ac:spMkLst>
            <pc:docMk/>
            <pc:sldMk cId="253674245" sldId="282"/>
            <ac:spMk id="9" creationId="{9B5F03F9-074E-7E03-E69A-7FDE0D344736}"/>
          </ac:spMkLst>
        </pc:spChg>
        <pc:spChg chg="add mod">
          <ac:chgData name="sid rafilson" userId="28d4f319e1ba1ddd" providerId="LiveId" clId="{92C5477C-514B-4B81-BB0A-9F1E35E47B9D}" dt="2025-02-22T19:54:02.143" v="1576" actId="20577"/>
          <ac:spMkLst>
            <pc:docMk/>
            <pc:sldMk cId="253674245" sldId="282"/>
            <ac:spMk id="10" creationId="{BB22B339-C76B-1CAF-EF15-A3AC46D2DFC2}"/>
          </ac:spMkLst>
        </pc:spChg>
        <pc:spChg chg="add mod">
          <ac:chgData name="sid rafilson" userId="28d4f319e1ba1ddd" providerId="LiveId" clId="{92C5477C-514B-4B81-BB0A-9F1E35E47B9D}" dt="2025-02-22T20:16:36.710" v="1774" actId="13822"/>
          <ac:spMkLst>
            <pc:docMk/>
            <pc:sldMk cId="253674245" sldId="282"/>
            <ac:spMk id="27" creationId="{22CA753B-2DAF-002E-1E00-46EDB3B9A983}"/>
          </ac:spMkLst>
        </pc:spChg>
        <pc:spChg chg="add mod">
          <ac:chgData name="sid rafilson" userId="28d4f319e1ba1ddd" providerId="LiveId" clId="{92C5477C-514B-4B81-BB0A-9F1E35E47B9D}" dt="2025-02-22T20:16:46.590" v="1777" actId="1076"/>
          <ac:spMkLst>
            <pc:docMk/>
            <pc:sldMk cId="253674245" sldId="282"/>
            <ac:spMk id="28" creationId="{41CB7D36-D3CE-3B19-B9FF-468D0BBA681D}"/>
          </ac:spMkLst>
        </pc:spChg>
        <pc:spChg chg="add mod">
          <ac:chgData name="sid rafilson" userId="28d4f319e1ba1ddd" providerId="LiveId" clId="{92C5477C-514B-4B81-BB0A-9F1E35E47B9D}" dt="2025-02-22T20:16:52.444" v="1779" actId="1076"/>
          <ac:spMkLst>
            <pc:docMk/>
            <pc:sldMk cId="253674245" sldId="282"/>
            <ac:spMk id="29" creationId="{3478487C-147A-C92B-4CA5-90ADD9A85F4E}"/>
          </ac:spMkLst>
        </pc:spChg>
        <pc:spChg chg="add mod">
          <ac:chgData name="sid rafilson" userId="28d4f319e1ba1ddd" providerId="LiveId" clId="{92C5477C-514B-4B81-BB0A-9F1E35E47B9D}" dt="2025-02-22T20:17:09.603" v="1781" actId="1076"/>
          <ac:spMkLst>
            <pc:docMk/>
            <pc:sldMk cId="253674245" sldId="282"/>
            <ac:spMk id="30" creationId="{6C03BE65-E580-BFF1-966B-9520EC41DDD2}"/>
          </ac:spMkLst>
        </pc:spChg>
        <pc:spChg chg="add mod">
          <ac:chgData name="sid rafilson" userId="28d4f319e1ba1ddd" providerId="LiveId" clId="{92C5477C-514B-4B81-BB0A-9F1E35E47B9D}" dt="2025-02-22T20:18:54.662" v="1807" actId="1076"/>
          <ac:spMkLst>
            <pc:docMk/>
            <pc:sldMk cId="253674245" sldId="282"/>
            <ac:spMk id="32" creationId="{B7B60B60-774E-F19C-E19E-9FBB92DFB827}"/>
          </ac:spMkLst>
        </pc:spChg>
        <pc:spChg chg="add mod">
          <ac:chgData name="sid rafilson" userId="28d4f319e1ba1ddd" providerId="LiveId" clId="{92C5477C-514B-4B81-BB0A-9F1E35E47B9D}" dt="2025-02-22T23:17:06.595" v="1809" actId="1076"/>
          <ac:spMkLst>
            <pc:docMk/>
            <pc:sldMk cId="253674245" sldId="282"/>
            <ac:spMk id="33" creationId="{0D2D9202-44BC-5CCB-60E9-22ACC44F4961}"/>
          </ac:spMkLst>
        </pc:spChg>
        <pc:picChg chg="add mod">
          <ac:chgData name="sid rafilson" userId="28d4f319e1ba1ddd" providerId="LiveId" clId="{92C5477C-514B-4B81-BB0A-9F1E35E47B9D}" dt="2025-02-22T20:06:28.581" v="1694" actId="1076"/>
          <ac:picMkLst>
            <pc:docMk/>
            <pc:sldMk cId="253674245" sldId="282"/>
            <ac:picMk id="20" creationId="{66143DAA-E5D7-EEB9-0F6D-D9EAE94D576D}"/>
          </ac:picMkLst>
        </pc:picChg>
        <pc:picChg chg="add mod ord">
          <ac:chgData name="sid rafilson" userId="28d4f319e1ba1ddd" providerId="LiveId" clId="{92C5477C-514B-4B81-BB0A-9F1E35E47B9D}" dt="2025-02-22T20:06:33.048" v="1695" actId="1076"/>
          <ac:picMkLst>
            <pc:docMk/>
            <pc:sldMk cId="253674245" sldId="282"/>
            <ac:picMk id="22" creationId="{70B189B6-8ABE-5B17-E7F9-EB366521C71D}"/>
          </ac:picMkLst>
        </pc:picChg>
        <pc:picChg chg="add mod">
          <ac:chgData name="sid rafilson" userId="28d4f319e1ba1ddd" providerId="LiveId" clId="{92C5477C-514B-4B81-BB0A-9F1E35E47B9D}" dt="2025-02-22T20:07:14.078" v="1701" actId="1076"/>
          <ac:picMkLst>
            <pc:docMk/>
            <pc:sldMk cId="253674245" sldId="282"/>
            <ac:picMk id="24" creationId="{8F128826-267A-CE6E-B988-13B55AB2329F}"/>
          </ac:picMkLst>
        </pc:picChg>
        <pc:picChg chg="add mod ord">
          <ac:chgData name="sid rafilson" userId="28d4f319e1ba1ddd" providerId="LiveId" clId="{92C5477C-514B-4B81-BB0A-9F1E35E47B9D}" dt="2025-02-22T20:07:57.732" v="1709" actId="167"/>
          <ac:picMkLst>
            <pc:docMk/>
            <pc:sldMk cId="253674245" sldId="282"/>
            <ac:picMk id="26" creationId="{CE48D854-FBF9-85BD-4D7C-D17ADB1CE73A}"/>
          </ac:picMkLst>
        </pc:picChg>
        <pc:picChg chg="add mod ord modCrop">
          <ac:chgData name="sid rafilson" userId="28d4f319e1ba1ddd" providerId="LiveId" clId="{92C5477C-514B-4B81-BB0A-9F1E35E47B9D}" dt="2025-02-22T20:18:12.824" v="1797" actId="167"/>
          <ac:picMkLst>
            <pc:docMk/>
            <pc:sldMk cId="253674245" sldId="282"/>
            <ac:picMk id="31" creationId="{89811F64-8206-79C6-EB9F-1EF70944859F}"/>
          </ac:picMkLst>
        </pc:picChg>
      </pc:sldChg>
      <pc:sldChg chg="addSp delSp modSp add mod">
        <pc:chgData name="sid rafilson" userId="28d4f319e1ba1ddd" providerId="LiveId" clId="{92C5477C-514B-4B81-BB0A-9F1E35E47B9D}" dt="2025-02-25T19:58:56.217" v="6361" actId="207"/>
        <pc:sldMkLst>
          <pc:docMk/>
          <pc:sldMk cId="3916517038" sldId="283"/>
        </pc:sldMkLst>
        <pc:spChg chg="mod">
          <ac:chgData name="sid rafilson" userId="28d4f319e1ba1ddd" providerId="LiveId" clId="{92C5477C-514B-4B81-BB0A-9F1E35E47B9D}" dt="2025-02-25T19:58:56.217" v="6361" actId="207"/>
          <ac:spMkLst>
            <pc:docMk/>
            <pc:sldMk cId="3916517038" sldId="283"/>
            <ac:spMk id="9" creationId="{C1245E37-0CDE-B851-B9D9-F4D157AC354B}"/>
          </ac:spMkLst>
        </pc:spChg>
        <pc:spChg chg="add mod">
          <ac:chgData name="sid rafilson" userId="28d4f319e1ba1ddd" providerId="LiveId" clId="{92C5477C-514B-4B81-BB0A-9F1E35E47B9D}" dt="2025-02-22T19:53:57.035" v="1573" actId="20577"/>
          <ac:spMkLst>
            <pc:docMk/>
            <pc:sldMk cId="3916517038" sldId="283"/>
            <ac:spMk id="15" creationId="{7BE4FF17-4E3B-0C61-0347-557F88086818}"/>
          </ac:spMkLst>
        </pc:spChg>
        <pc:spChg chg="add mod">
          <ac:chgData name="sid rafilson" userId="28d4f319e1ba1ddd" providerId="LiveId" clId="{92C5477C-514B-4B81-BB0A-9F1E35E47B9D}" dt="2025-02-22T23:17:33.937" v="1811"/>
          <ac:spMkLst>
            <pc:docMk/>
            <pc:sldMk cId="3916517038" sldId="283"/>
            <ac:spMk id="17" creationId="{98B38D7A-CBB0-E157-8EA6-15A82D4F46BF}"/>
          </ac:spMkLst>
        </pc:spChg>
        <pc:spChg chg="add mod">
          <ac:chgData name="sid rafilson" userId="28d4f319e1ba1ddd" providerId="LiveId" clId="{92C5477C-514B-4B81-BB0A-9F1E35E47B9D}" dt="2025-02-22T23:17:33.937" v="1811"/>
          <ac:spMkLst>
            <pc:docMk/>
            <pc:sldMk cId="3916517038" sldId="283"/>
            <ac:spMk id="18" creationId="{D4F14585-9A05-C5D5-5539-A0CA85A4CB07}"/>
          </ac:spMkLst>
        </pc:spChg>
        <pc:spChg chg="add mod">
          <ac:chgData name="sid rafilson" userId="28d4f319e1ba1ddd" providerId="LiveId" clId="{92C5477C-514B-4B81-BB0A-9F1E35E47B9D}" dt="2025-02-22T23:17:33.937" v="1811"/>
          <ac:spMkLst>
            <pc:docMk/>
            <pc:sldMk cId="3916517038" sldId="283"/>
            <ac:spMk id="19" creationId="{E2B22D74-68C7-8EDB-4A07-73F5458E1E69}"/>
          </ac:spMkLst>
        </pc:spChg>
        <pc:spChg chg="add mod">
          <ac:chgData name="sid rafilson" userId="28d4f319e1ba1ddd" providerId="LiveId" clId="{92C5477C-514B-4B81-BB0A-9F1E35E47B9D}" dt="2025-02-22T23:17:33.937" v="1811"/>
          <ac:spMkLst>
            <pc:docMk/>
            <pc:sldMk cId="3916517038" sldId="283"/>
            <ac:spMk id="20" creationId="{7A53C415-B836-840D-4D4E-473510A6727A}"/>
          </ac:spMkLst>
        </pc:spChg>
        <pc:spChg chg="add mod">
          <ac:chgData name="sid rafilson" userId="28d4f319e1ba1ddd" providerId="LiveId" clId="{92C5477C-514B-4B81-BB0A-9F1E35E47B9D}" dt="2025-02-22T23:17:33.937" v="1811"/>
          <ac:spMkLst>
            <pc:docMk/>
            <pc:sldMk cId="3916517038" sldId="283"/>
            <ac:spMk id="21" creationId="{39F6D4C1-B5B1-6EBC-A18F-919220340E65}"/>
          </ac:spMkLst>
        </pc:spChg>
        <pc:spChg chg="add mod">
          <ac:chgData name="sid rafilson" userId="28d4f319e1ba1ddd" providerId="LiveId" clId="{92C5477C-514B-4B81-BB0A-9F1E35E47B9D}" dt="2025-02-22T23:17:33.937" v="1811"/>
          <ac:spMkLst>
            <pc:docMk/>
            <pc:sldMk cId="3916517038" sldId="283"/>
            <ac:spMk id="22" creationId="{75A3C6BE-8235-3CA6-9F8D-4318F73297EC}"/>
          </ac:spMkLst>
        </pc:spChg>
        <pc:picChg chg="add mod">
          <ac:chgData name="sid rafilson" userId="28d4f319e1ba1ddd" providerId="LiveId" clId="{92C5477C-514B-4B81-BB0A-9F1E35E47B9D}" dt="2025-02-22T19:58:31.627" v="1640" actId="1076"/>
          <ac:picMkLst>
            <pc:docMk/>
            <pc:sldMk cId="3916517038" sldId="283"/>
            <ac:picMk id="5" creationId="{27265EA1-B8FF-D9B0-4F1D-05814D4425C1}"/>
          </ac:picMkLst>
        </pc:picChg>
        <pc:picChg chg="add mod">
          <ac:chgData name="sid rafilson" userId="28d4f319e1ba1ddd" providerId="LiveId" clId="{92C5477C-514B-4B81-BB0A-9F1E35E47B9D}" dt="2025-02-22T19:58:10.116" v="1635" actId="1035"/>
          <ac:picMkLst>
            <pc:docMk/>
            <pc:sldMk cId="3916517038" sldId="283"/>
            <ac:picMk id="10" creationId="{443FC22E-19C1-1B83-06C1-9E19D9E8574E}"/>
          </ac:picMkLst>
        </pc:picChg>
        <pc:picChg chg="add mod ord">
          <ac:chgData name="sid rafilson" userId="28d4f319e1ba1ddd" providerId="LiveId" clId="{92C5477C-514B-4B81-BB0A-9F1E35E47B9D}" dt="2025-02-22T19:57:58.499" v="1625" actId="167"/>
          <ac:picMkLst>
            <pc:docMk/>
            <pc:sldMk cId="3916517038" sldId="283"/>
            <ac:picMk id="12" creationId="{2F7EF05A-9210-5C0A-CB4B-08B2E6DB6849}"/>
          </ac:picMkLst>
        </pc:picChg>
        <pc:picChg chg="add mod ord">
          <ac:chgData name="sid rafilson" userId="28d4f319e1ba1ddd" providerId="LiveId" clId="{92C5477C-514B-4B81-BB0A-9F1E35E47B9D}" dt="2025-02-22T19:58:01.930" v="1626" actId="167"/>
          <ac:picMkLst>
            <pc:docMk/>
            <pc:sldMk cId="3916517038" sldId="283"/>
            <ac:picMk id="14" creationId="{F933657E-C2FC-5900-5440-782F7D79331C}"/>
          </ac:picMkLst>
        </pc:picChg>
        <pc:picChg chg="add mod">
          <ac:chgData name="sid rafilson" userId="28d4f319e1ba1ddd" providerId="LiveId" clId="{92C5477C-514B-4B81-BB0A-9F1E35E47B9D}" dt="2025-02-22T23:17:33.937" v="1811"/>
          <ac:picMkLst>
            <pc:docMk/>
            <pc:sldMk cId="3916517038" sldId="283"/>
            <ac:picMk id="16" creationId="{24281598-0728-56C9-4BF2-3250C000A557}"/>
          </ac:picMkLst>
        </pc:picChg>
      </pc:sldChg>
      <pc:sldChg chg="addSp delSp modSp add mod">
        <pc:chgData name="sid rafilson" userId="28d4f319e1ba1ddd" providerId="LiveId" clId="{92C5477C-514B-4B81-BB0A-9F1E35E47B9D}" dt="2025-02-22T23:36:18.839" v="1949" actId="20577"/>
        <pc:sldMkLst>
          <pc:docMk/>
          <pc:sldMk cId="1390052321" sldId="284"/>
        </pc:sldMkLst>
        <pc:spChg chg="add mod">
          <ac:chgData name="sid rafilson" userId="28d4f319e1ba1ddd" providerId="LiveId" clId="{92C5477C-514B-4B81-BB0A-9F1E35E47B9D}" dt="2025-02-22T23:36:18.839" v="1949" actId="20577"/>
          <ac:spMkLst>
            <pc:docMk/>
            <pc:sldMk cId="1390052321" sldId="284"/>
            <ac:spMk id="2" creationId="{DD2514A3-FE2D-998A-296F-C6BC0C05EF97}"/>
          </ac:spMkLst>
        </pc:spChg>
        <pc:spChg chg="add mod">
          <ac:chgData name="sid rafilson" userId="28d4f319e1ba1ddd" providerId="LiveId" clId="{92C5477C-514B-4B81-BB0A-9F1E35E47B9D}" dt="2025-02-22T23:17:28.636" v="1810"/>
          <ac:spMkLst>
            <pc:docMk/>
            <pc:sldMk cId="1390052321" sldId="284"/>
            <ac:spMk id="4" creationId="{4DB5109F-714A-C0F9-D9FF-738DFC82FB83}"/>
          </ac:spMkLst>
        </pc:spChg>
        <pc:spChg chg="add mod">
          <ac:chgData name="sid rafilson" userId="28d4f319e1ba1ddd" providerId="LiveId" clId="{92C5477C-514B-4B81-BB0A-9F1E35E47B9D}" dt="2025-02-22T23:17:28.636" v="1810"/>
          <ac:spMkLst>
            <pc:docMk/>
            <pc:sldMk cId="1390052321" sldId="284"/>
            <ac:spMk id="5" creationId="{0940282E-6784-0163-A36B-E13B6B47D262}"/>
          </ac:spMkLst>
        </pc:spChg>
        <pc:spChg chg="add mod">
          <ac:chgData name="sid rafilson" userId="28d4f319e1ba1ddd" providerId="LiveId" clId="{92C5477C-514B-4B81-BB0A-9F1E35E47B9D}" dt="2025-02-22T23:17:28.636" v="1810"/>
          <ac:spMkLst>
            <pc:docMk/>
            <pc:sldMk cId="1390052321" sldId="284"/>
            <ac:spMk id="6" creationId="{D493688B-C723-FB8E-AD1B-26500998072C}"/>
          </ac:spMkLst>
        </pc:spChg>
        <pc:spChg chg="add mod">
          <ac:chgData name="sid rafilson" userId="28d4f319e1ba1ddd" providerId="LiveId" clId="{92C5477C-514B-4B81-BB0A-9F1E35E47B9D}" dt="2025-02-22T23:17:28.636" v="1810"/>
          <ac:spMkLst>
            <pc:docMk/>
            <pc:sldMk cId="1390052321" sldId="284"/>
            <ac:spMk id="7" creationId="{285F02A7-0132-55F6-27BD-8DCD445D57BD}"/>
          </ac:spMkLst>
        </pc:spChg>
        <pc:spChg chg="add mod">
          <ac:chgData name="sid rafilson" userId="28d4f319e1ba1ddd" providerId="LiveId" clId="{92C5477C-514B-4B81-BB0A-9F1E35E47B9D}" dt="2025-02-22T23:17:28.636" v="1810"/>
          <ac:spMkLst>
            <pc:docMk/>
            <pc:sldMk cId="1390052321" sldId="284"/>
            <ac:spMk id="8" creationId="{E7A5117A-F5A4-5A6B-7CFA-85A3FCDEBD69}"/>
          </ac:spMkLst>
        </pc:spChg>
        <pc:spChg chg="add mod">
          <ac:chgData name="sid rafilson" userId="28d4f319e1ba1ddd" providerId="LiveId" clId="{92C5477C-514B-4B81-BB0A-9F1E35E47B9D}" dt="2025-02-22T23:17:28.636" v="1810"/>
          <ac:spMkLst>
            <pc:docMk/>
            <pc:sldMk cId="1390052321" sldId="284"/>
            <ac:spMk id="11" creationId="{076DAC38-13EF-AA0E-EF3D-786A0DA7C225}"/>
          </ac:spMkLst>
        </pc:spChg>
        <pc:picChg chg="add mod">
          <ac:chgData name="sid rafilson" userId="28d4f319e1ba1ddd" providerId="LiveId" clId="{92C5477C-514B-4B81-BB0A-9F1E35E47B9D}" dt="2025-02-22T23:17:28.636" v="1810"/>
          <ac:picMkLst>
            <pc:docMk/>
            <pc:sldMk cId="1390052321" sldId="284"/>
            <ac:picMk id="3" creationId="{472B6596-580E-3B27-646E-BF31C61CEDB8}"/>
          </ac:picMkLst>
        </pc:picChg>
      </pc:sldChg>
      <pc:sldChg chg="addSp delSp modSp add mod">
        <pc:chgData name="sid rafilson" userId="28d4f319e1ba1ddd" providerId="LiveId" clId="{92C5477C-514B-4B81-BB0A-9F1E35E47B9D}" dt="2025-02-24T00:00:07.975" v="2617" actId="167"/>
        <pc:sldMkLst>
          <pc:docMk/>
          <pc:sldMk cId="1271758703" sldId="285"/>
        </pc:sldMkLst>
        <pc:spChg chg="mod">
          <ac:chgData name="sid rafilson" userId="28d4f319e1ba1ddd" providerId="LiveId" clId="{92C5477C-514B-4B81-BB0A-9F1E35E47B9D}" dt="2025-02-22T23:36:42.439" v="1971" actId="20577"/>
          <ac:spMkLst>
            <pc:docMk/>
            <pc:sldMk cId="1271758703" sldId="285"/>
            <ac:spMk id="9" creationId="{35A85607-D2A7-97A1-87A4-3F5B1D9E6982}"/>
          </ac:spMkLst>
        </pc:spChg>
        <pc:spChg chg="add mod">
          <ac:chgData name="sid rafilson" userId="28d4f319e1ba1ddd" providerId="LiveId" clId="{92C5477C-514B-4B81-BB0A-9F1E35E47B9D}" dt="2025-02-22T23:17:35.609" v="1812"/>
          <ac:spMkLst>
            <pc:docMk/>
            <pc:sldMk cId="1271758703" sldId="285"/>
            <ac:spMk id="17" creationId="{0D202245-D25B-409A-6AB9-CB96CF49F665}"/>
          </ac:spMkLst>
        </pc:spChg>
        <pc:spChg chg="add mod">
          <ac:chgData name="sid rafilson" userId="28d4f319e1ba1ddd" providerId="LiveId" clId="{92C5477C-514B-4B81-BB0A-9F1E35E47B9D}" dt="2025-02-22T23:17:35.609" v="1812"/>
          <ac:spMkLst>
            <pc:docMk/>
            <pc:sldMk cId="1271758703" sldId="285"/>
            <ac:spMk id="18" creationId="{0AC0FC7E-3E6F-473E-BFDC-83F7EB9BA68A}"/>
          </ac:spMkLst>
        </pc:spChg>
        <pc:spChg chg="add mod">
          <ac:chgData name="sid rafilson" userId="28d4f319e1ba1ddd" providerId="LiveId" clId="{92C5477C-514B-4B81-BB0A-9F1E35E47B9D}" dt="2025-02-22T23:17:35.609" v="1812"/>
          <ac:spMkLst>
            <pc:docMk/>
            <pc:sldMk cId="1271758703" sldId="285"/>
            <ac:spMk id="19" creationId="{231A3A55-A68B-A98F-FF26-55B40F443DBF}"/>
          </ac:spMkLst>
        </pc:spChg>
        <pc:spChg chg="add mod">
          <ac:chgData name="sid rafilson" userId="28d4f319e1ba1ddd" providerId="LiveId" clId="{92C5477C-514B-4B81-BB0A-9F1E35E47B9D}" dt="2025-02-22T23:17:35.609" v="1812"/>
          <ac:spMkLst>
            <pc:docMk/>
            <pc:sldMk cId="1271758703" sldId="285"/>
            <ac:spMk id="20" creationId="{E4999EB1-B19E-FBD3-BADC-C5246702EF5A}"/>
          </ac:spMkLst>
        </pc:spChg>
        <pc:spChg chg="add mod">
          <ac:chgData name="sid rafilson" userId="28d4f319e1ba1ddd" providerId="LiveId" clId="{92C5477C-514B-4B81-BB0A-9F1E35E47B9D}" dt="2025-02-22T23:17:35.609" v="1812"/>
          <ac:spMkLst>
            <pc:docMk/>
            <pc:sldMk cId="1271758703" sldId="285"/>
            <ac:spMk id="21" creationId="{43A5ACBF-3102-A558-EE3B-6BDE4C58B9EE}"/>
          </ac:spMkLst>
        </pc:spChg>
        <pc:spChg chg="add mod">
          <ac:chgData name="sid rafilson" userId="28d4f319e1ba1ddd" providerId="LiveId" clId="{92C5477C-514B-4B81-BB0A-9F1E35E47B9D}" dt="2025-02-22T23:17:35.609" v="1812"/>
          <ac:spMkLst>
            <pc:docMk/>
            <pc:sldMk cId="1271758703" sldId="285"/>
            <ac:spMk id="22" creationId="{BACFF57B-194D-EB8E-0216-43C9FE30589D}"/>
          </ac:spMkLst>
        </pc:spChg>
        <pc:picChg chg="add mod ord">
          <ac:chgData name="sid rafilson" userId="28d4f319e1ba1ddd" providerId="LiveId" clId="{92C5477C-514B-4B81-BB0A-9F1E35E47B9D}" dt="2025-02-23T23:56:34.014" v="2591" actId="167"/>
          <ac:picMkLst>
            <pc:docMk/>
            <pc:sldMk cId="1271758703" sldId="285"/>
            <ac:picMk id="4" creationId="{FFCECF8B-6293-2EB6-D536-C283F84C6AF2}"/>
          </ac:picMkLst>
        </pc:picChg>
        <pc:picChg chg="add mod ord">
          <ac:chgData name="sid rafilson" userId="28d4f319e1ba1ddd" providerId="LiveId" clId="{92C5477C-514B-4B81-BB0A-9F1E35E47B9D}" dt="2025-02-23T23:57:24.942" v="2599" actId="167"/>
          <ac:picMkLst>
            <pc:docMk/>
            <pc:sldMk cId="1271758703" sldId="285"/>
            <ac:picMk id="7" creationId="{4A814E1F-0E07-2191-234F-6E40E8AE9173}"/>
          </ac:picMkLst>
        </pc:picChg>
        <pc:picChg chg="add mod ord">
          <ac:chgData name="sid rafilson" userId="28d4f319e1ba1ddd" providerId="LiveId" clId="{92C5477C-514B-4B81-BB0A-9F1E35E47B9D}" dt="2025-02-23T23:58:37.580" v="2609" actId="167"/>
          <ac:picMkLst>
            <pc:docMk/>
            <pc:sldMk cId="1271758703" sldId="285"/>
            <ac:picMk id="11" creationId="{C8680734-C0F6-78D0-5C34-6D0789500ECF}"/>
          </ac:picMkLst>
        </pc:picChg>
        <pc:picChg chg="add mod ord">
          <ac:chgData name="sid rafilson" userId="28d4f319e1ba1ddd" providerId="LiveId" clId="{92C5477C-514B-4B81-BB0A-9F1E35E47B9D}" dt="2025-02-24T00:00:07.975" v="2617" actId="167"/>
          <ac:picMkLst>
            <pc:docMk/>
            <pc:sldMk cId="1271758703" sldId="285"/>
            <ac:picMk id="14" creationId="{4618AAF9-D7E5-F98B-B2B7-9F3FD342FD06}"/>
          </ac:picMkLst>
        </pc:picChg>
        <pc:picChg chg="add mod">
          <ac:chgData name="sid rafilson" userId="28d4f319e1ba1ddd" providerId="LiveId" clId="{92C5477C-514B-4B81-BB0A-9F1E35E47B9D}" dt="2025-02-22T23:17:35.609" v="1812"/>
          <ac:picMkLst>
            <pc:docMk/>
            <pc:sldMk cId="1271758703" sldId="285"/>
            <ac:picMk id="16" creationId="{E474F3EE-1639-F39C-2873-114544B3EB30}"/>
          </ac:picMkLst>
        </pc:picChg>
      </pc:sldChg>
      <pc:sldChg chg="addSp delSp modSp mod ord">
        <pc:chgData name="sid rafilson" userId="28d4f319e1ba1ddd" providerId="LiveId" clId="{92C5477C-514B-4B81-BB0A-9F1E35E47B9D}" dt="2025-02-25T00:52:42.223" v="5945"/>
        <pc:sldMkLst>
          <pc:docMk/>
          <pc:sldMk cId="2994667923" sldId="286"/>
        </pc:sldMkLst>
        <pc:spChg chg="add mod">
          <ac:chgData name="sid rafilson" userId="28d4f319e1ba1ddd" providerId="LiveId" clId="{92C5477C-514B-4B81-BB0A-9F1E35E47B9D}" dt="2025-02-25T00:51:43.882" v="5942" actId="20577"/>
          <ac:spMkLst>
            <pc:docMk/>
            <pc:sldMk cId="2994667923" sldId="286"/>
            <ac:spMk id="8" creationId="{206DC58F-6AC7-12C5-C5BA-4EF7365DA8AC}"/>
          </ac:spMkLst>
        </pc:spChg>
        <pc:picChg chg="add mod ord">
          <ac:chgData name="sid rafilson" userId="28d4f319e1ba1ddd" providerId="LiveId" clId="{92C5477C-514B-4B81-BB0A-9F1E35E47B9D}" dt="2025-02-25T00:52:42.223" v="5945"/>
          <ac:picMkLst>
            <pc:docMk/>
            <pc:sldMk cId="2994667923" sldId="286"/>
            <ac:picMk id="7" creationId="{CE9F3088-7122-03DF-C21C-7EDA0669069D}"/>
          </ac:picMkLst>
        </pc:picChg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4070739692" sldId="287"/>
        </pc:sldMkLst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77447933" sldId="288"/>
        </pc:sldMkLst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844609846" sldId="289"/>
        </pc:sldMkLst>
      </pc:sldChg>
      <pc:sldChg chg="ord">
        <pc:chgData name="sid rafilson" userId="28d4f319e1ba1ddd" providerId="LiveId" clId="{92C5477C-514B-4B81-BB0A-9F1E35E47B9D}" dt="2025-02-24T04:56:44.534" v="3181"/>
        <pc:sldMkLst>
          <pc:docMk/>
          <pc:sldMk cId="1453210500" sldId="292"/>
        </pc:sldMkLst>
      </pc:sldChg>
      <pc:sldChg chg="modSp mod ord">
        <pc:chgData name="sid rafilson" userId="28d4f319e1ba1ddd" providerId="LiveId" clId="{92C5477C-514B-4B81-BB0A-9F1E35E47B9D}" dt="2025-02-25T03:03:13.986" v="6353" actId="207"/>
        <pc:sldMkLst>
          <pc:docMk/>
          <pc:sldMk cId="1797661213" sldId="293"/>
        </pc:sldMkLst>
        <pc:spChg chg="mod">
          <ac:chgData name="sid rafilson" userId="28d4f319e1ba1ddd" providerId="LiveId" clId="{92C5477C-514B-4B81-BB0A-9F1E35E47B9D}" dt="2025-02-25T03:03:13.986" v="6353" actId="207"/>
          <ac:spMkLst>
            <pc:docMk/>
            <pc:sldMk cId="1797661213" sldId="293"/>
            <ac:spMk id="2" creationId="{E385FAF1-D428-2FA6-3725-11FC6C49C98E}"/>
          </ac:spMkLst>
        </pc:spChg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2385439897" sldId="294"/>
        </pc:sldMkLst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4177840127" sldId="295"/>
        </pc:sldMkLst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2056733568" sldId="296"/>
        </pc:sldMkLst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1436078454" sldId="297"/>
        </pc:sldMkLst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1374885674" sldId="298"/>
        </pc:sldMkLst>
      </pc:sldChg>
      <pc:sldChg chg="addSp delSp modSp add mod">
        <pc:chgData name="sid rafilson" userId="28d4f319e1ba1ddd" providerId="LiveId" clId="{92C5477C-514B-4B81-BB0A-9F1E35E47B9D}" dt="2025-02-24T19:31:49.014" v="5244" actId="20577"/>
        <pc:sldMkLst>
          <pc:docMk/>
          <pc:sldMk cId="1287323503" sldId="299"/>
        </pc:sldMkLst>
        <pc:spChg chg="add mod">
          <ac:chgData name="sid rafilson" userId="28d4f319e1ba1ddd" providerId="LiveId" clId="{92C5477C-514B-4B81-BB0A-9F1E35E47B9D}" dt="2025-02-24T04:28:02.773" v="2730" actId="20577"/>
          <ac:spMkLst>
            <pc:docMk/>
            <pc:sldMk cId="1287323503" sldId="299"/>
            <ac:spMk id="3" creationId="{F7538AA8-54BC-E361-2BC3-9E15B302FA51}"/>
          </ac:spMkLst>
        </pc:spChg>
        <pc:spChg chg="add mod">
          <ac:chgData name="sid rafilson" userId="28d4f319e1ba1ddd" providerId="LiveId" clId="{92C5477C-514B-4B81-BB0A-9F1E35E47B9D}" dt="2025-02-24T19:31:49.014" v="5244" actId="20577"/>
          <ac:spMkLst>
            <pc:docMk/>
            <pc:sldMk cId="1287323503" sldId="299"/>
            <ac:spMk id="6" creationId="{85173B31-6E38-95FC-9206-91B13081634E}"/>
          </ac:spMkLst>
        </pc:spChg>
        <pc:spChg chg="add mod">
          <ac:chgData name="sid rafilson" userId="28d4f319e1ba1ddd" providerId="LiveId" clId="{92C5477C-514B-4B81-BB0A-9F1E35E47B9D}" dt="2025-02-24T04:37:43.128" v="3000" actId="1076"/>
          <ac:spMkLst>
            <pc:docMk/>
            <pc:sldMk cId="1287323503" sldId="299"/>
            <ac:spMk id="9" creationId="{600CC0AE-86B8-1B54-4626-6C9DAAA0B724}"/>
          </ac:spMkLst>
        </pc:spChg>
        <pc:spChg chg="add mod">
          <ac:chgData name="sid rafilson" userId="28d4f319e1ba1ddd" providerId="LiveId" clId="{92C5477C-514B-4B81-BB0A-9F1E35E47B9D}" dt="2025-02-24T04:37:52.678" v="3006" actId="1035"/>
          <ac:spMkLst>
            <pc:docMk/>
            <pc:sldMk cId="1287323503" sldId="299"/>
            <ac:spMk id="10" creationId="{A8C90F96-F08E-DCDD-2CC0-8C11744AAC84}"/>
          </ac:spMkLst>
        </pc:spChg>
        <pc:picChg chg="add mod modCrop">
          <ac:chgData name="sid rafilson" userId="28d4f319e1ba1ddd" providerId="LiveId" clId="{92C5477C-514B-4B81-BB0A-9F1E35E47B9D}" dt="2025-02-24T04:36:28.056" v="2926" actId="732"/>
          <ac:picMkLst>
            <pc:docMk/>
            <pc:sldMk cId="1287323503" sldId="299"/>
            <ac:picMk id="2" creationId="{EE20A776-4860-BF30-3849-48E1B7B842BE}"/>
          </ac:picMkLst>
        </pc:picChg>
        <pc:picChg chg="mod modCrop">
          <ac:chgData name="sid rafilson" userId="28d4f319e1ba1ddd" providerId="LiveId" clId="{92C5477C-514B-4B81-BB0A-9F1E35E47B9D}" dt="2025-02-24T04:36:20.093" v="2925" actId="732"/>
          <ac:picMkLst>
            <pc:docMk/>
            <pc:sldMk cId="1287323503" sldId="299"/>
            <ac:picMk id="4" creationId="{D406D0CB-2C35-5A52-20B6-4C1F17929ADC}"/>
          </ac:picMkLst>
        </pc:picChg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2237899098" sldId="300"/>
        </pc:sldMkLst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480018167" sldId="301"/>
        </pc:sldMkLst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86629226" sldId="302"/>
        </pc:sldMkLst>
      </pc:sldChg>
      <pc:sldChg chg="add del ord">
        <pc:chgData name="sid rafilson" userId="28d4f319e1ba1ddd" providerId="LiveId" clId="{92C5477C-514B-4B81-BB0A-9F1E35E47B9D}" dt="2025-02-24T04:56:44.534" v="3181"/>
        <pc:sldMkLst>
          <pc:docMk/>
          <pc:sldMk cId="933184088" sldId="303"/>
        </pc:sldMkLst>
      </pc:sldChg>
      <pc:sldChg chg="addSp delSp modSp add mod">
        <pc:chgData name="sid rafilson" userId="28d4f319e1ba1ddd" providerId="LiveId" clId="{92C5477C-514B-4B81-BB0A-9F1E35E47B9D}" dt="2025-04-02T06:44:54.287" v="6363" actId="1038"/>
        <pc:sldMkLst>
          <pc:docMk/>
          <pc:sldMk cId="1241381744" sldId="304"/>
        </pc:sldMkLst>
        <pc:spChg chg="add mod">
          <ac:chgData name="sid rafilson" userId="28d4f319e1ba1ddd" providerId="LiveId" clId="{92C5477C-514B-4B81-BB0A-9F1E35E47B9D}" dt="2025-02-24T05:44:48.956" v="4894" actId="20577"/>
          <ac:spMkLst>
            <pc:docMk/>
            <pc:sldMk cId="1241381744" sldId="304"/>
            <ac:spMk id="6" creationId="{DD3916B0-7406-4CE1-939B-DB1E094C2EA3}"/>
          </ac:spMkLst>
        </pc:spChg>
        <pc:spChg chg="add mod">
          <ac:chgData name="sid rafilson" userId="28d4f319e1ba1ddd" providerId="LiveId" clId="{92C5477C-514B-4B81-BB0A-9F1E35E47B9D}" dt="2025-02-24T05:45:13.250" v="4905" actId="1037"/>
          <ac:spMkLst>
            <pc:docMk/>
            <pc:sldMk cId="1241381744" sldId="304"/>
            <ac:spMk id="7" creationId="{E7152E87-53FD-2C73-5EA4-4A7392E60465}"/>
          </ac:spMkLst>
        </pc:spChg>
        <pc:picChg chg="add mod">
          <ac:chgData name="sid rafilson" userId="28d4f319e1ba1ddd" providerId="LiveId" clId="{92C5477C-514B-4B81-BB0A-9F1E35E47B9D}" dt="2025-04-02T06:44:54.287" v="6363" actId="1038"/>
          <ac:picMkLst>
            <pc:docMk/>
            <pc:sldMk cId="1241381744" sldId="304"/>
            <ac:picMk id="1026" creationId="{D26785AA-8B13-110F-1678-CBD13E6A150D}"/>
          </ac:picMkLst>
        </pc:picChg>
      </pc:sldChg>
      <pc:sldChg chg="add del setBg">
        <pc:chgData name="sid rafilson" userId="28d4f319e1ba1ddd" providerId="LiveId" clId="{92C5477C-514B-4B81-BB0A-9F1E35E47B9D}" dt="2025-02-24T04:55:19.413" v="3168" actId="47"/>
        <pc:sldMkLst>
          <pc:docMk/>
          <pc:sldMk cId="4234264851" sldId="304"/>
        </pc:sldMkLst>
      </pc:sldChg>
      <pc:sldChg chg="add del setBg">
        <pc:chgData name="sid rafilson" userId="28d4f319e1ba1ddd" providerId="LiveId" clId="{92C5477C-514B-4B81-BB0A-9F1E35E47B9D}" dt="2025-02-24T04:55:19.858" v="3169" actId="47"/>
        <pc:sldMkLst>
          <pc:docMk/>
          <pc:sldMk cId="397133729" sldId="305"/>
        </pc:sldMkLst>
      </pc:sldChg>
      <pc:sldChg chg="addSp modSp add mod ord">
        <pc:chgData name="sid rafilson" userId="28d4f319e1ba1ddd" providerId="LiveId" clId="{92C5477C-514B-4B81-BB0A-9F1E35E47B9D}" dt="2025-02-24T05:48:13.724" v="4964" actId="1076"/>
        <pc:sldMkLst>
          <pc:docMk/>
          <pc:sldMk cId="1132289927" sldId="305"/>
        </pc:sldMkLst>
        <pc:spChg chg="mod">
          <ac:chgData name="sid rafilson" userId="28d4f319e1ba1ddd" providerId="LiveId" clId="{92C5477C-514B-4B81-BB0A-9F1E35E47B9D}" dt="2025-02-24T05:22:04.333" v="3347" actId="20577"/>
          <ac:spMkLst>
            <pc:docMk/>
            <pc:sldMk cId="1132289927" sldId="305"/>
            <ac:spMk id="2" creationId="{5D2CC16E-5F13-0907-7039-34F4C2DF2F5C}"/>
          </ac:spMkLst>
        </pc:spChg>
        <pc:spChg chg="mod">
          <ac:chgData name="sid rafilson" userId="28d4f319e1ba1ddd" providerId="LiveId" clId="{92C5477C-514B-4B81-BB0A-9F1E35E47B9D}" dt="2025-02-24T05:33:47.814" v="4343" actId="20577"/>
          <ac:spMkLst>
            <pc:docMk/>
            <pc:sldMk cId="1132289927" sldId="305"/>
            <ac:spMk id="3" creationId="{212B9701-7403-7CF8-BB90-105B0B427E4E}"/>
          </ac:spMkLst>
        </pc:spChg>
        <pc:spChg chg="add mod">
          <ac:chgData name="sid rafilson" userId="28d4f319e1ba1ddd" providerId="LiveId" clId="{92C5477C-514B-4B81-BB0A-9F1E35E47B9D}" dt="2025-02-24T05:48:13.724" v="4964" actId="1076"/>
          <ac:spMkLst>
            <pc:docMk/>
            <pc:sldMk cId="1132289927" sldId="305"/>
            <ac:spMk id="4" creationId="{8D5EA008-30A5-1C43-1CF0-CBD12EBD3DCF}"/>
          </ac:spMkLst>
        </pc:spChg>
        <pc:picChg chg="add mod">
          <ac:chgData name="sid rafilson" userId="28d4f319e1ba1ddd" providerId="LiveId" clId="{92C5477C-514B-4B81-BB0A-9F1E35E47B9D}" dt="2025-02-24T05:47:35.200" v="4951"/>
          <ac:picMkLst>
            <pc:docMk/>
            <pc:sldMk cId="1132289927" sldId="305"/>
            <ac:picMk id="3074" creationId="{96354272-0D3B-077E-8875-ED62C8DA6C78}"/>
          </ac:picMkLst>
        </pc:picChg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1676920610" sldId="306"/>
        </pc:sldMkLst>
      </pc:sldChg>
      <pc:sldChg chg="addSp delSp modSp add mod ord">
        <pc:chgData name="sid rafilson" userId="28d4f319e1ba1ddd" providerId="LiveId" clId="{92C5477C-514B-4B81-BB0A-9F1E35E47B9D}" dt="2025-02-24T05:55:17.939" v="5045" actId="478"/>
        <pc:sldMkLst>
          <pc:docMk/>
          <pc:sldMk cId="3839295372" sldId="306"/>
        </pc:sldMkLst>
        <pc:spChg chg="mod">
          <ac:chgData name="sid rafilson" userId="28d4f319e1ba1ddd" providerId="LiveId" clId="{92C5477C-514B-4B81-BB0A-9F1E35E47B9D}" dt="2025-02-24T05:34:31.947" v="4370" actId="20577"/>
          <ac:spMkLst>
            <pc:docMk/>
            <pc:sldMk cId="3839295372" sldId="306"/>
            <ac:spMk id="2" creationId="{DBE03409-9DC9-3064-4AEB-9C5E0FE01FEC}"/>
          </ac:spMkLst>
        </pc:spChg>
        <pc:spChg chg="add del mod">
          <ac:chgData name="sid rafilson" userId="28d4f319e1ba1ddd" providerId="LiveId" clId="{92C5477C-514B-4B81-BB0A-9F1E35E47B9D}" dt="2025-02-24T05:53:11.392" v="4967" actId="478"/>
          <ac:spMkLst>
            <pc:docMk/>
            <pc:sldMk cId="3839295372" sldId="306"/>
            <ac:spMk id="3" creationId="{AFC3D722-02F8-55A2-EF15-A42FB6AC7BF7}"/>
          </ac:spMkLst>
        </pc:spChg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4025593742" sldId="307"/>
        </pc:sldMkLst>
      </pc:sldChg>
      <pc:sldChg chg="modSp mod">
        <pc:chgData name="sid rafilson" userId="28d4f319e1ba1ddd" providerId="LiveId" clId="{92C5477C-514B-4B81-BB0A-9F1E35E47B9D}" dt="2025-02-25T00:57:50.644" v="6279" actId="20577"/>
        <pc:sldMkLst>
          <pc:docMk/>
          <pc:sldMk cId="5341891" sldId="308"/>
        </pc:sldMkLst>
        <pc:spChg chg="mod">
          <ac:chgData name="sid rafilson" userId="28d4f319e1ba1ddd" providerId="LiveId" clId="{92C5477C-514B-4B81-BB0A-9F1E35E47B9D}" dt="2025-02-25T00:57:50.644" v="6279" actId="20577"/>
          <ac:spMkLst>
            <pc:docMk/>
            <pc:sldMk cId="5341891" sldId="308"/>
            <ac:spMk id="4" creationId="{54EF2BFF-4E4D-AAF8-780A-49A8A7249DDB}"/>
          </ac:spMkLst>
        </pc:spChg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562156367" sldId="308"/>
        </pc:sldMkLst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3033338729" sldId="309"/>
        </pc:sldMkLst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1746461460" sldId="310"/>
        </pc:sldMkLst>
      </pc:sldChg>
      <pc:sldChg chg="addSp delSp modSp mod">
        <pc:chgData name="sid rafilson" userId="28d4f319e1ba1ddd" providerId="LiveId" clId="{92C5477C-514B-4B81-BB0A-9F1E35E47B9D}" dt="2025-02-25T01:00:16.277" v="6351" actId="478"/>
        <pc:sldMkLst>
          <pc:docMk/>
          <pc:sldMk cId="2100347627" sldId="310"/>
        </pc:sldMkLst>
        <pc:spChg chg="add mod">
          <ac:chgData name="sid rafilson" userId="28d4f319e1ba1ddd" providerId="LiveId" clId="{92C5477C-514B-4B81-BB0A-9F1E35E47B9D}" dt="2025-02-25T01:00:07.621" v="6349" actId="14100"/>
          <ac:spMkLst>
            <pc:docMk/>
            <pc:sldMk cId="2100347627" sldId="310"/>
            <ac:spMk id="11" creationId="{85399371-37BF-381B-88FD-3C706CE7AE0A}"/>
          </ac:spMkLst>
        </pc:spChg>
        <pc:picChg chg="add mod">
          <ac:chgData name="sid rafilson" userId="28d4f319e1ba1ddd" providerId="LiveId" clId="{92C5477C-514B-4B81-BB0A-9F1E35E47B9D}" dt="2025-02-25T00:58:53.776" v="6282" actId="1076"/>
          <ac:picMkLst>
            <pc:docMk/>
            <pc:sldMk cId="2100347627" sldId="310"/>
            <ac:picMk id="8" creationId="{8FC851DF-338C-BD68-E154-AF416A9197D3}"/>
          </ac:picMkLst>
        </pc:picChg>
        <pc:picChg chg="add mod">
          <ac:chgData name="sid rafilson" userId="28d4f319e1ba1ddd" providerId="LiveId" clId="{92C5477C-514B-4B81-BB0A-9F1E35E47B9D}" dt="2025-02-25T00:59:22.038" v="6285" actId="1076"/>
          <ac:picMkLst>
            <pc:docMk/>
            <pc:sldMk cId="2100347627" sldId="310"/>
            <ac:picMk id="10" creationId="{BF4442CB-879E-C0FB-0DEA-D99FC15345E5}"/>
          </ac:picMkLst>
        </pc:picChg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70546476" sldId="311"/>
        </pc:sldMkLst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628467485" sldId="312"/>
        </pc:sldMkLst>
      </pc:sldChg>
      <pc:sldChg chg="modSp mod">
        <pc:chgData name="sid rafilson" userId="28d4f319e1ba1ddd" providerId="LiveId" clId="{92C5477C-514B-4B81-BB0A-9F1E35E47B9D}" dt="2025-02-25T00:57:12.976" v="6262" actId="20577"/>
        <pc:sldMkLst>
          <pc:docMk/>
          <pc:sldMk cId="1730356470" sldId="312"/>
        </pc:sldMkLst>
        <pc:spChg chg="mod">
          <ac:chgData name="sid rafilson" userId="28d4f319e1ba1ddd" providerId="LiveId" clId="{92C5477C-514B-4B81-BB0A-9F1E35E47B9D}" dt="2025-02-25T00:57:12.976" v="6262" actId="20577"/>
          <ac:spMkLst>
            <pc:docMk/>
            <pc:sldMk cId="1730356470" sldId="312"/>
            <ac:spMk id="4" creationId="{74B29E8F-62D5-6711-73A5-F0C8D7019673}"/>
          </ac:spMkLst>
        </pc:spChg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1189149756" sldId="313"/>
        </pc:sldMkLst>
      </pc:sldChg>
      <pc:sldChg chg="addSp delSp modSp add del mod">
        <pc:chgData name="sid rafilson" userId="28d4f319e1ba1ddd" providerId="LiveId" clId="{92C5477C-514B-4B81-BB0A-9F1E35E47B9D}" dt="2025-02-25T00:32:18.704" v="5822" actId="47"/>
        <pc:sldMkLst>
          <pc:docMk/>
          <pc:sldMk cId="4021583083" sldId="313"/>
        </pc:sldMkLst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173475202" sldId="314"/>
        </pc:sldMkLst>
      </pc:sldChg>
      <pc:sldChg chg="addSp delSp modSp add mod ord">
        <pc:chgData name="sid rafilson" userId="28d4f319e1ba1ddd" providerId="LiveId" clId="{92C5477C-514B-4B81-BB0A-9F1E35E47B9D}" dt="2025-02-25T00:31:56.237" v="5821" actId="1036"/>
        <pc:sldMkLst>
          <pc:docMk/>
          <pc:sldMk cId="835502321" sldId="314"/>
        </pc:sldMkLst>
        <pc:spChg chg="add mod">
          <ac:chgData name="sid rafilson" userId="28d4f319e1ba1ddd" providerId="LiveId" clId="{92C5477C-514B-4B81-BB0A-9F1E35E47B9D}" dt="2025-02-25T00:31:48.498" v="5806" actId="1036"/>
          <ac:spMkLst>
            <pc:docMk/>
            <pc:sldMk cId="835502321" sldId="314"/>
            <ac:spMk id="5" creationId="{04736546-BD85-6259-00F4-A9B2447F3F2E}"/>
          </ac:spMkLst>
        </pc:spChg>
        <pc:spChg chg="add mod">
          <ac:chgData name="sid rafilson" userId="28d4f319e1ba1ddd" providerId="LiveId" clId="{92C5477C-514B-4B81-BB0A-9F1E35E47B9D}" dt="2025-02-25T00:31:56.237" v="5821" actId="1036"/>
          <ac:spMkLst>
            <pc:docMk/>
            <pc:sldMk cId="835502321" sldId="314"/>
            <ac:spMk id="6" creationId="{5E8D4071-C663-A273-90EF-3527DA385BB3}"/>
          </ac:spMkLst>
        </pc:spChg>
        <pc:spChg chg="mod">
          <ac:chgData name="sid rafilson" userId="28d4f319e1ba1ddd" providerId="LiveId" clId="{92C5477C-514B-4B81-BB0A-9F1E35E47B9D}" dt="2025-02-25T00:11:46.849" v="5580" actId="20577"/>
          <ac:spMkLst>
            <pc:docMk/>
            <pc:sldMk cId="835502321" sldId="314"/>
            <ac:spMk id="7" creationId="{9CEE8B3B-C359-AB66-A4A7-C8811B5A5D3C}"/>
          </ac:spMkLst>
        </pc:spChg>
        <pc:spChg chg="add mod">
          <ac:chgData name="sid rafilson" userId="28d4f319e1ba1ddd" providerId="LiveId" clId="{92C5477C-514B-4B81-BB0A-9F1E35E47B9D}" dt="2025-02-25T00:31:56.237" v="5821" actId="1036"/>
          <ac:spMkLst>
            <pc:docMk/>
            <pc:sldMk cId="835502321" sldId="314"/>
            <ac:spMk id="8" creationId="{D65C1B84-4F68-2DFD-9039-476353B16EBD}"/>
          </ac:spMkLst>
        </pc:spChg>
        <pc:spChg chg="add mod">
          <ac:chgData name="sid rafilson" userId="28d4f319e1ba1ddd" providerId="LiveId" clId="{92C5477C-514B-4B81-BB0A-9F1E35E47B9D}" dt="2025-02-25T00:31:56.237" v="5821" actId="1036"/>
          <ac:spMkLst>
            <pc:docMk/>
            <pc:sldMk cId="835502321" sldId="314"/>
            <ac:spMk id="9" creationId="{76558E23-B378-D090-A840-9920446A9B79}"/>
          </ac:spMkLst>
        </pc:spChg>
        <pc:spChg chg="add mod">
          <ac:chgData name="sid rafilson" userId="28d4f319e1ba1ddd" providerId="LiveId" clId="{92C5477C-514B-4B81-BB0A-9F1E35E47B9D}" dt="2025-02-25T00:31:56.237" v="5821" actId="1036"/>
          <ac:spMkLst>
            <pc:docMk/>
            <pc:sldMk cId="835502321" sldId="314"/>
            <ac:spMk id="10" creationId="{99B8BE4E-AF39-4D34-9988-7AE1608FB4AB}"/>
          </ac:spMkLst>
        </pc:spChg>
        <pc:spChg chg="add mod">
          <ac:chgData name="sid rafilson" userId="28d4f319e1ba1ddd" providerId="LiveId" clId="{92C5477C-514B-4B81-BB0A-9F1E35E47B9D}" dt="2025-02-25T00:31:56.237" v="5821" actId="1036"/>
          <ac:spMkLst>
            <pc:docMk/>
            <pc:sldMk cId="835502321" sldId="314"/>
            <ac:spMk id="11" creationId="{03F37295-8041-5F36-793F-3F53115CCC8B}"/>
          </ac:spMkLst>
        </pc:spChg>
        <pc:spChg chg="add mod">
          <ac:chgData name="sid rafilson" userId="28d4f319e1ba1ddd" providerId="LiveId" clId="{92C5477C-514B-4B81-BB0A-9F1E35E47B9D}" dt="2025-02-25T00:31:56.237" v="5821" actId="1036"/>
          <ac:spMkLst>
            <pc:docMk/>
            <pc:sldMk cId="835502321" sldId="314"/>
            <ac:spMk id="12" creationId="{2033CE99-61D2-3773-F84E-8D127A0E511B}"/>
          </ac:spMkLst>
        </pc:spChg>
        <pc:spChg chg="add mod">
          <ac:chgData name="sid rafilson" userId="28d4f319e1ba1ddd" providerId="LiveId" clId="{92C5477C-514B-4B81-BB0A-9F1E35E47B9D}" dt="2025-02-25T00:29:05.485" v="5774"/>
          <ac:spMkLst>
            <pc:docMk/>
            <pc:sldMk cId="835502321" sldId="314"/>
            <ac:spMk id="14" creationId="{B959421A-985A-3C9B-2669-9D6EC9B13FEB}"/>
          </ac:spMkLst>
        </pc:spChg>
        <pc:spChg chg="mod">
          <ac:chgData name="sid rafilson" userId="28d4f319e1ba1ddd" providerId="LiveId" clId="{92C5477C-514B-4B81-BB0A-9F1E35E47B9D}" dt="2025-02-25T00:31:48.498" v="5806" actId="1036"/>
          <ac:spMkLst>
            <pc:docMk/>
            <pc:sldMk cId="835502321" sldId="314"/>
            <ac:spMk id="27" creationId="{A4218D3B-914F-AE30-FC45-E43E533852FA}"/>
          </ac:spMkLst>
        </pc:spChg>
        <pc:spChg chg="mod">
          <ac:chgData name="sid rafilson" userId="28d4f319e1ba1ddd" providerId="LiveId" clId="{92C5477C-514B-4B81-BB0A-9F1E35E47B9D}" dt="2025-02-25T00:31:48.498" v="5806" actId="1036"/>
          <ac:spMkLst>
            <pc:docMk/>
            <pc:sldMk cId="835502321" sldId="314"/>
            <ac:spMk id="28" creationId="{34C356F3-477D-532F-8D35-038EAC03F0D6}"/>
          </ac:spMkLst>
        </pc:spChg>
        <pc:spChg chg="mod">
          <ac:chgData name="sid rafilson" userId="28d4f319e1ba1ddd" providerId="LiveId" clId="{92C5477C-514B-4B81-BB0A-9F1E35E47B9D}" dt="2025-02-25T00:24:26.898" v="5647" actId="1076"/>
          <ac:spMkLst>
            <pc:docMk/>
            <pc:sldMk cId="835502321" sldId="314"/>
            <ac:spMk id="30" creationId="{C17EE925-B6DF-5347-92FD-CAF74D45A785}"/>
          </ac:spMkLst>
        </pc:spChg>
        <pc:picChg chg="add mod">
          <ac:chgData name="sid rafilson" userId="28d4f319e1ba1ddd" providerId="LiveId" clId="{92C5477C-514B-4B81-BB0A-9F1E35E47B9D}" dt="2025-02-25T00:31:48.498" v="5806" actId="1036"/>
          <ac:picMkLst>
            <pc:docMk/>
            <pc:sldMk cId="835502321" sldId="314"/>
            <ac:picMk id="7172" creationId="{0D7622DD-755B-2223-8DC2-B0F85221D01F}"/>
          </ac:picMkLst>
        </pc:picChg>
        <pc:picChg chg="add mod">
          <ac:chgData name="sid rafilson" userId="28d4f319e1ba1ddd" providerId="LiveId" clId="{92C5477C-514B-4B81-BB0A-9F1E35E47B9D}" dt="2025-02-25T00:31:48.498" v="5806" actId="1036"/>
          <ac:picMkLst>
            <pc:docMk/>
            <pc:sldMk cId="835502321" sldId="314"/>
            <ac:picMk id="7176" creationId="{0D288EFF-5988-0226-3B93-6A75918DEA2A}"/>
          </ac:picMkLst>
        </pc:picChg>
      </pc:sldChg>
      <pc:sldChg chg="addSp delSp modSp add mod">
        <pc:chgData name="sid rafilson" userId="28d4f319e1ba1ddd" providerId="LiveId" clId="{92C5477C-514B-4B81-BB0A-9F1E35E47B9D}" dt="2025-02-25T00:37:54.038" v="5867" actId="20577"/>
        <pc:sldMkLst>
          <pc:docMk/>
          <pc:sldMk cId="2277494242" sldId="315"/>
        </pc:sldMkLst>
        <pc:spChg chg="mod">
          <ac:chgData name="sid rafilson" userId="28d4f319e1ba1ddd" providerId="LiveId" clId="{92C5477C-514B-4B81-BB0A-9F1E35E47B9D}" dt="2025-02-25T00:32:29.904" v="5837" actId="20577"/>
          <ac:spMkLst>
            <pc:docMk/>
            <pc:sldMk cId="2277494242" sldId="315"/>
            <ac:spMk id="7" creationId="{54D11A7E-6AEE-EDE9-B8FD-B84D4FE4B8A9}"/>
          </ac:spMkLst>
        </pc:spChg>
        <pc:spChg chg="mod">
          <ac:chgData name="sid rafilson" userId="28d4f319e1ba1ddd" providerId="LiveId" clId="{92C5477C-514B-4B81-BB0A-9F1E35E47B9D}" dt="2025-02-25T00:35:08.844" v="5853" actId="20577"/>
          <ac:spMkLst>
            <pc:docMk/>
            <pc:sldMk cId="2277494242" sldId="315"/>
            <ac:spMk id="27" creationId="{E65C7964-BB54-5488-F32C-CA5694FA6A57}"/>
          </ac:spMkLst>
        </pc:spChg>
        <pc:spChg chg="mod">
          <ac:chgData name="sid rafilson" userId="28d4f319e1ba1ddd" providerId="LiveId" clId="{92C5477C-514B-4B81-BB0A-9F1E35E47B9D}" dt="2025-02-25T00:37:54.038" v="5867" actId="20577"/>
          <ac:spMkLst>
            <pc:docMk/>
            <pc:sldMk cId="2277494242" sldId="315"/>
            <ac:spMk id="28" creationId="{E99EC775-7B78-EA80-6E0B-0936C2A17FE8}"/>
          </ac:spMkLst>
        </pc:spChg>
        <pc:picChg chg="add mod">
          <ac:chgData name="sid rafilson" userId="28d4f319e1ba1ddd" providerId="LiveId" clId="{92C5477C-514B-4B81-BB0A-9F1E35E47B9D}" dt="2025-02-25T00:34:50.034" v="5849" actId="1076"/>
          <ac:picMkLst>
            <pc:docMk/>
            <pc:sldMk cId="2277494242" sldId="315"/>
            <ac:picMk id="8194" creationId="{E431DE9F-9482-5BB1-A641-5AF81575F83B}"/>
          </ac:picMkLst>
        </pc:picChg>
        <pc:picChg chg="add mod">
          <ac:chgData name="sid rafilson" userId="28d4f319e1ba1ddd" providerId="LiveId" clId="{92C5477C-514B-4B81-BB0A-9F1E35E47B9D}" dt="2025-02-25T00:37:40.816" v="5863" actId="1076"/>
          <ac:picMkLst>
            <pc:docMk/>
            <pc:sldMk cId="2277494242" sldId="315"/>
            <ac:picMk id="8196" creationId="{FCEF7C3B-F936-376A-8E61-F9AD11D01EEF}"/>
          </ac:picMkLst>
        </pc:picChg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3506051738" sldId="315"/>
        </pc:sldMkLst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980216963" sldId="316"/>
        </pc:sldMkLst>
      </pc:sldChg>
      <pc:sldChg chg="add del ord">
        <pc:chgData name="sid rafilson" userId="28d4f319e1ba1ddd" providerId="LiveId" clId="{92C5477C-514B-4B81-BB0A-9F1E35E47B9D}" dt="2025-02-25T03:03:46.313" v="6359" actId="47"/>
        <pc:sldMkLst>
          <pc:docMk/>
          <pc:sldMk cId="1271153355" sldId="316"/>
        </pc:sldMkLst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526030848" sldId="317"/>
        </pc:sldMkLst>
      </pc:sldChg>
      <pc:sldChg chg="add del setBg">
        <pc:chgData name="sid rafilson" userId="28d4f319e1ba1ddd" providerId="LiveId" clId="{92C5477C-514B-4B81-BB0A-9F1E35E47B9D}" dt="2025-02-24T04:56:51.193" v="3182" actId="47"/>
        <pc:sldMkLst>
          <pc:docMk/>
          <pc:sldMk cId="488273863" sldId="318"/>
        </pc:sldMkLst>
      </pc:sldChg>
      <pc:sldChg chg="add del setBg">
        <pc:chgData name="sid rafilson" userId="28d4f319e1ba1ddd" providerId="LiveId" clId="{92C5477C-514B-4B81-BB0A-9F1E35E47B9D}" dt="2025-02-24T04:55:18.787" v="3167" actId="47"/>
        <pc:sldMkLst>
          <pc:docMk/>
          <pc:sldMk cId="1081091951" sldId="319"/>
        </pc:sldMkLst>
      </pc:sldChg>
    </pc:docChg>
  </pc:docChgLst>
  <pc:docChgLst>
    <pc:chgData name="Guest User" providerId="Windows Live" clId="Web-{5219355F-EFDD-9B94-41DC-FD5F99FB6F0C}"/>
    <pc:docChg chg="modSld">
      <pc:chgData name="Guest User" userId="" providerId="Windows Live" clId="Web-{5219355F-EFDD-9B94-41DC-FD5F99FB6F0C}" dt="2025-02-25T05:08:31.110" v="1" actId="20577"/>
      <pc:docMkLst>
        <pc:docMk/>
      </pc:docMkLst>
      <pc:sldChg chg="modSp">
        <pc:chgData name="Guest User" userId="" providerId="Windows Live" clId="Web-{5219355F-EFDD-9B94-41DC-FD5F99FB6F0C}" dt="2025-02-25T05:08:31.110" v="1" actId="20577"/>
        <pc:sldMkLst>
          <pc:docMk/>
          <pc:sldMk cId="635817143" sldId="259"/>
        </pc:sldMkLst>
        <pc:spChg chg="mod">
          <ac:chgData name="Guest User" userId="" providerId="Windows Live" clId="Web-{5219355F-EFDD-9B94-41DC-FD5F99FB6F0C}" dt="2025-02-25T05:08:31.110" v="1" actId="20577"/>
          <ac:spMkLst>
            <pc:docMk/>
            <pc:sldMk cId="635817143" sldId="259"/>
            <ac:spMk id="2" creationId="{8F4BEF8F-4A8E-EA6A-2903-46098D76E8DD}"/>
          </ac:spMkLst>
        </pc:spChg>
      </pc:sldChg>
    </pc:docChg>
  </pc:docChgLst>
  <pc:docChgLst>
    <pc:chgData name="Guest User" providerId="Windows Live" clId="Web-{362805AF-051E-F85A-6C18-FBAFD1B6FC7A}"/>
    <pc:docChg chg="modSld">
      <pc:chgData name="Guest User" userId="" providerId="Windows Live" clId="Web-{362805AF-051E-F85A-6C18-FBAFD1B6FC7A}" dt="2025-02-25T03:24:03.916" v="154" actId="20577"/>
      <pc:docMkLst>
        <pc:docMk/>
      </pc:docMkLst>
      <pc:sldChg chg="modSp">
        <pc:chgData name="Guest User" userId="" providerId="Windows Live" clId="Web-{362805AF-051E-F85A-6C18-FBAFD1B6FC7A}" dt="2025-02-25T03:22:39.691" v="148" actId="20577"/>
        <pc:sldMkLst>
          <pc:docMk/>
          <pc:sldMk cId="635817143" sldId="259"/>
        </pc:sldMkLst>
        <pc:spChg chg="mod">
          <ac:chgData name="Guest User" userId="" providerId="Windows Live" clId="Web-{362805AF-051E-F85A-6C18-FBAFD1B6FC7A}" dt="2025-02-25T01:08:45.534" v="2" actId="20577"/>
          <ac:spMkLst>
            <pc:docMk/>
            <pc:sldMk cId="635817143" sldId="259"/>
            <ac:spMk id="2" creationId="{8F4BEF8F-4A8E-EA6A-2903-46098D76E8DD}"/>
          </ac:spMkLst>
        </pc:spChg>
        <pc:spChg chg="mod">
          <ac:chgData name="Guest User" userId="" providerId="Windows Live" clId="Web-{362805AF-051E-F85A-6C18-FBAFD1B6FC7A}" dt="2025-02-25T03:22:39.691" v="148" actId="20577"/>
          <ac:spMkLst>
            <pc:docMk/>
            <pc:sldMk cId="635817143" sldId="259"/>
            <ac:spMk id="3" creationId="{1D1ED850-91B1-FB18-C0F7-7B71C2FFDE4E}"/>
          </ac:spMkLst>
        </pc:spChg>
      </pc:sldChg>
      <pc:sldChg chg="modSp">
        <pc:chgData name="Guest User" userId="" providerId="Windows Live" clId="Web-{362805AF-051E-F85A-6C18-FBAFD1B6FC7A}" dt="2025-02-25T01:10:18.784" v="8" actId="20577"/>
        <pc:sldMkLst>
          <pc:docMk/>
          <pc:sldMk cId="2155435324" sldId="273"/>
        </pc:sldMkLst>
        <pc:spChg chg="mod">
          <ac:chgData name="Guest User" userId="" providerId="Windows Live" clId="Web-{362805AF-051E-F85A-6C18-FBAFD1B6FC7A}" dt="2025-02-25T01:10:18.784" v="8" actId="20577"/>
          <ac:spMkLst>
            <pc:docMk/>
            <pc:sldMk cId="2155435324" sldId="273"/>
            <ac:spMk id="7" creationId="{51003C1B-8F13-DF9C-1D26-10E48B7EB54F}"/>
          </ac:spMkLst>
        </pc:spChg>
      </pc:sldChg>
      <pc:sldChg chg="modSp">
        <pc:chgData name="Guest User" userId="" providerId="Windows Live" clId="Web-{362805AF-051E-F85A-6C18-FBAFD1B6FC7A}" dt="2025-02-25T01:10:26.097" v="9" actId="20577"/>
        <pc:sldMkLst>
          <pc:docMk/>
          <pc:sldMk cId="2638006929" sldId="274"/>
        </pc:sldMkLst>
        <pc:spChg chg="mod">
          <ac:chgData name="Guest User" userId="" providerId="Windows Live" clId="Web-{362805AF-051E-F85A-6C18-FBAFD1B6FC7A}" dt="2025-02-25T01:10:26.097" v="9" actId="20577"/>
          <ac:spMkLst>
            <pc:docMk/>
            <pc:sldMk cId="2638006929" sldId="274"/>
            <ac:spMk id="7" creationId="{CB2DBFBD-8440-CADC-5CD5-BC042547D4BD}"/>
          </ac:spMkLst>
        </pc:spChg>
      </pc:sldChg>
      <pc:sldChg chg="modSp">
        <pc:chgData name="Guest User" userId="" providerId="Windows Live" clId="Web-{362805AF-051E-F85A-6C18-FBAFD1B6FC7A}" dt="2025-02-25T01:18:06.535" v="93" actId="20577"/>
        <pc:sldMkLst>
          <pc:docMk/>
          <pc:sldMk cId="3054980918" sldId="275"/>
        </pc:sldMkLst>
        <pc:spChg chg="mod">
          <ac:chgData name="Guest User" userId="" providerId="Windows Live" clId="Web-{362805AF-051E-F85A-6C18-FBAFD1B6FC7A}" dt="2025-02-25T01:18:06.535" v="93" actId="20577"/>
          <ac:spMkLst>
            <pc:docMk/>
            <pc:sldMk cId="3054980918" sldId="275"/>
            <ac:spMk id="7" creationId="{542A3118-5F66-B530-A010-942FA276F9D9}"/>
          </ac:spMkLst>
        </pc:spChg>
      </pc:sldChg>
      <pc:sldChg chg="modSp">
        <pc:chgData name="Guest User" userId="" providerId="Windows Live" clId="Web-{362805AF-051E-F85A-6C18-FBAFD1B6FC7A}" dt="2025-02-25T01:17:48.097" v="90" actId="20577"/>
        <pc:sldMkLst>
          <pc:docMk/>
          <pc:sldMk cId="4290121909" sldId="276"/>
        </pc:sldMkLst>
        <pc:spChg chg="mod">
          <ac:chgData name="Guest User" userId="" providerId="Windows Live" clId="Web-{362805AF-051E-F85A-6C18-FBAFD1B6FC7A}" dt="2025-02-25T01:17:48.097" v="90" actId="20577"/>
          <ac:spMkLst>
            <pc:docMk/>
            <pc:sldMk cId="4290121909" sldId="276"/>
            <ac:spMk id="7" creationId="{810F89FF-954C-5218-285B-F033B7D7C7A7}"/>
          </ac:spMkLst>
        </pc:spChg>
      </pc:sldChg>
      <pc:sldChg chg="modSp">
        <pc:chgData name="Guest User" userId="" providerId="Windows Live" clId="Web-{362805AF-051E-F85A-6C18-FBAFD1B6FC7A}" dt="2025-02-25T01:18:00.488" v="92" actId="20577"/>
        <pc:sldMkLst>
          <pc:docMk/>
          <pc:sldMk cId="31717806" sldId="277"/>
        </pc:sldMkLst>
        <pc:spChg chg="mod">
          <ac:chgData name="Guest User" userId="" providerId="Windows Live" clId="Web-{362805AF-051E-F85A-6C18-FBAFD1B6FC7A}" dt="2025-02-25T01:18:00.488" v="92" actId="20577"/>
          <ac:spMkLst>
            <pc:docMk/>
            <pc:sldMk cId="31717806" sldId="277"/>
            <ac:spMk id="7" creationId="{5095A4F7-45B9-AFA7-FAB0-ADA33A757543}"/>
          </ac:spMkLst>
        </pc:spChg>
      </pc:sldChg>
      <pc:sldChg chg="modSp">
        <pc:chgData name="Guest User" userId="" providerId="Windows Live" clId="Web-{362805AF-051E-F85A-6C18-FBAFD1B6FC7A}" dt="2025-02-25T01:17:54.941" v="91" actId="20577"/>
        <pc:sldMkLst>
          <pc:docMk/>
          <pc:sldMk cId="2698824601" sldId="278"/>
        </pc:sldMkLst>
        <pc:spChg chg="mod">
          <ac:chgData name="Guest User" userId="" providerId="Windows Live" clId="Web-{362805AF-051E-F85A-6C18-FBAFD1B6FC7A}" dt="2025-02-25T01:17:54.941" v="91" actId="20577"/>
          <ac:spMkLst>
            <pc:docMk/>
            <pc:sldMk cId="2698824601" sldId="278"/>
            <ac:spMk id="7" creationId="{D2DD5327-7CA9-DBFC-3C5B-0C3F901DD372}"/>
          </ac:spMkLst>
        </pc:spChg>
      </pc:sldChg>
      <pc:sldChg chg="modSp">
        <pc:chgData name="Guest User" userId="" providerId="Windows Live" clId="Web-{362805AF-051E-F85A-6C18-FBAFD1B6FC7A}" dt="2025-02-25T01:11:01.018" v="14" actId="20577"/>
        <pc:sldMkLst>
          <pc:docMk/>
          <pc:sldMk cId="253674245" sldId="282"/>
        </pc:sldMkLst>
        <pc:spChg chg="mod">
          <ac:chgData name="Guest User" userId="" providerId="Windows Live" clId="Web-{362805AF-051E-F85A-6C18-FBAFD1B6FC7A}" dt="2025-02-25T01:11:01.018" v="14" actId="20577"/>
          <ac:spMkLst>
            <pc:docMk/>
            <pc:sldMk cId="253674245" sldId="282"/>
            <ac:spMk id="9" creationId="{9B5F03F9-074E-7E03-E69A-7FDE0D344736}"/>
          </ac:spMkLst>
        </pc:spChg>
      </pc:sldChg>
      <pc:sldChg chg="modSp">
        <pc:chgData name="Guest User" userId="" providerId="Windows Live" clId="Web-{362805AF-051E-F85A-6C18-FBAFD1B6FC7A}" dt="2025-02-25T01:11:04.690" v="16" actId="20577"/>
        <pc:sldMkLst>
          <pc:docMk/>
          <pc:sldMk cId="3916517038" sldId="283"/>
        </pc:sldMkLst>
        <pc:spChg chg="mod">
          <ac:chgData name="Guest User" userId="" providerId="Windows Live" clId="Web-{362805AF-051E-F85A-6C18-FBAFD1B6FC7A}" dt="2025-02-25T01:11:04.690" v="16" actId="20577"/>
          <ac:spMkLst>
            <pc:docMk/>
            <pc:sldMk cId="3916517038" sldId="283"/>
            <ac:spMk id="9" creationId="{C1245E37-0CDE-B851-B9D9-F4D157AC354B}"/>
          </ac:spMkLst>
        </pc:spChg>
      </pc:sldChg>
      <pc:sldChg chg="modSp">
        <pc:chgData name="Guest User" userId="" providerId="Windows Live" clId="Web-{362805AF-051E-F85A-6C18-FBAFD1B6FC7A}" dt="2025-02-25T01:11:01.862" v="15" actId="20577"/>
        <pc:sldMkLst>
          <pc:docMk/>
          <pc:sldMk cId="1390052321" sldId="284"/>
        </pc:sldMkLst>
        <pc:spChg chg="mod">
          <ac:chgData name="Guest User" userId="" providerId="Windows Live" clId="Web-{362805AF-051E-F85A-6C18-FBAFD1B6FC7A}" dt="2025-02-25T01:11:01.862" v="15" actId="20577"/>
          <ac:spMkLst>
            <pc:docMk/>
            <pc:sldMk cId="1390052321" sldId="284"/>
            <ac:spMk id="2" creationId="{DD2514A3-FE2D-998A-296F-C6BC0C05EF97}"/>
          </ac:spMkLst>
        </pc:spChg>
      </pc:sldChg>
      <pc:sldChg chg="modSp">
        <pc:chgData name="Guest User" userId="" providerId="Windows Live" clId="Web-{362805AF-051E-F85A-6C18-FBAFD1B6FC7A}" dt="2025-02-25T01:11:06.534" v="17" actId="20577"/>
        <pc:sldMkLst>
          <pc:docMk/>
          <pc:sldMk cId="1271758703" sldId="285"/>
        </pc:sldMkLst>
        <pc:spChg chg="mod">
          <ac:chgData name="Guest User" userId="" providerId="Windows Live" clId="Web-{362805AF-051E-F85A-6C18-FBAFD1B6FC7A}" dt="2025-02-25T01:11:06.534" v="17" actId="20577"/>
          <ac:spMkLst>
            <pc:docMk/>
            <pc:sldMk cId="1271758703" sldId="285"/>
            <ac:spMk id="9" creationId="{35A85607-D2A7-97A1-87A4-3F5B1D9E6982}"/>
          </ac:spMkLst>
        </pc:spChg>
      </pc:sldChg>
      <pc:sldChg chg="modSp">
        <pc:chgData name="Guest User" userId="" providerId="Windows Live" clId="Web-{362805AF-051E-F85A-6C18-FBAFD1B6FC7A}" dt="2025-02-25T03:23:32.492" v="153" actId="20577"/>
        <pc:sldMkLst>
          <pc:docMk/>
          <pc:sldMk cId="2994667923" sldId="286"/>
        </pc:sldMkLst>
        <pc:spChg chg="mod">
          <ac:chgData name="Guest User" userId="" providerId="Windows Live" clId="Web-{362805AF-051E-F85A-6C18-FBAFD1B6FC7A}" dt="2025-02-25T01:19:10.988" v="99" actId="20577"/>
          <ac:spMkLst>
            <pc:docMk/>
            <pc:sldMk cId="2994667923" sldId="286"/>
            <ac:spMk id="3" creationId="{0D7C44A6-10DA-2DD7-919E-32DAA012E996}"/>
          </ac:spMkLst>
        </pc:spChg>
        <pc:spChg chg="mod">
          <ac:chgData name="Guest User" userId="" providerId="Windows Live" clId="Web-{362805AF-051E-F85A-6C18-FBAFD1B6FC7A}" dt="2025-02-25T03:23:32.492" v="153" actId="20577"/>
          <ac:spMkLst>
            <pc:docMk/>
            <pc:sldMk cId="2994667923" sldId="286"/>
            <ac:spMk id="8" creationId="{206DC58F-6AC7-12C5-C5BA-4EF7365DA8AC}"/>
          </ac:spMkLst>
        </pc:spChg>
        <pc:picChg chg="mod">
          <ac:chgData name="Guest User" userId="" providerId="Windows Live" clId="Web-{362805AF-051E-F85A-6C18-FBAFD1B6FC7A}" dt="2025-02-25T01:08:09.003" v="0"/>
          <ac:picMkLst>
            <pc:docMk/>
            <pc:sldMk cId="2994667923" sldId="286"/>
            <ac:picMk id="7" creationId="{CE9F3088-7122-03DF-C21C-7EDA0669069D}"/>
          </ac:picMkLst>
        </pc:picChg>
      </pc:sldChg>
      <pc:sldChg chg="modSp">
        <pc:chgData name="Guest User" userId="" providerId="Windows Live" clId="Web-{362805AF-051E-F85A-6C18-FBAFD1B6FC7A}" dt="2025-02-25T01:19:34.754" v="100" actId="20577"/>
        <pc:sldMkLst>
          <pc:docMk/>
          <pc:sldMk cId="1453210500" sldId="292"/>
        </pc:sldMkLst>
        <pc:spChg chg="mod">
          <ac:chgData name="Guest User" userId="" providerId="Windows Live" clId="Web-{362805AF-051E-F85A-6C18-FBAFD1B6FC7A}" dt="2025-02-25T01:09:08.393" v="5" actId="20577"/>
          <ac:spMkLst>
            <pc:docMk/>
            <pc:sldMk cId="1453210500" sldId="292"/>
            <ac:spMk id="2" creationId="{4B52425A-DF91-44D5-D7F0-AAEEB6FADE95}"/>
          </ac:spMkLst>
        </pc:spChg>
        <pc:spChg chg="mod">
          <ac:chgData name="Guest User" userId="" providerId="Windows Live" clId="Web-{362805AF-051E-F85A-6C18-FBAFD1B6FC7A}" dt="2025-02-25T01:19:34.754" v="100" actId="20577"/>
          <ac:spMkLst>
            <pc:docMk/>
            <pc:sldMk cId="1453210500" sldId="292"/>
            <ac:spMk id="3" creationId="{DF39D845-C44F-314F-810B-CC041D117ED0}"/>
          </ac:spMkLst>
        </pc:spChg>
      </pc:sldChg>
      <pc:sldChg chg="modSp">
        <pc:chgData name="Guest User" userId="" providerId="Windows Live" clId="Web-{362805AF-051E-F85A-6C18-FBAFD1B6FC7A}" dt="2025-02-25T01:18:44.863" v="95" actId="20577"/>
        <pc:sldMkLst>
          <pc:docMk/>
          <pc:sldMk cId="1797661213" sldId="293"/>
        </pc:sldMkLst>
        <pc:spChg chg="mod">
          <ac:chgData name="Guest User" userId="" providerId="Windows Live" clId="Web-{362805AF-051E-F85A-6C18-FBAFD1B6FC7A}" dt="2025-02-25T01:18:44.863" v="95" actId="20577"/>
          <ac:spMkLst>
            <pc:docMk/>
            <pc:sldMk cId="1797661213" sldId="293"/>
            <ac:spMk id="3" creationId="{FC5BED7C-FD77-DB60-0DBB-A048DFD13055}"/>
          </ac:spMkLst>
        </pc:spChg>
      </pc:sldChg>
      <pc:sldChg chg="modSp">
        <pc:chgData name="Guest User" userId="" providerId="Windows Live" clId="Web-{362805AF-051E-F85A-6C18-FBAFD1B6FC7A}" dt="2025-02-25T03:22:27.925" v="146" actId="20577"/>
        <pc:sldMkLst>
          <pc:docMk/>
          <pc:sldMk cId="1287323503" sldId="299"/>
        </pc:sldMkLst>
        <pc:spChg chg="mod">
          <ac:chgData name="Guest User" userId="" providerId="Windows Live" clId="Web-{362805AF-051E-F85A-6C18-FBAFD1B6FC7A}" dt="2025-02-25T01:09:00.518" v="4" actId="20577"/>
          <ac:spMkLst>
            <pc:docMk/>
            <pc:sldMk cId="1287323503" sldId="299"/>
            <ac:spMk id="3" creationId="{F7538AA8-54BC-E361-2BC3-9E15B302FA51}"/>
          </ac:spMkLst>
        </pc:spChg>
        <pc:spChg chg="mod">
          <ac:chgData name="Guest User" userId="" providerId="Windows Live" clId="Web-{362805AF-051E-F85A-6C18-FBAFD1B6FC7A}" dt="2025-02-25T03:22:27.925" v="146" actId="20577"/>
          <ac:spMkLst>
            <pc:docMk/>
            <pc:sldMk cId="1287323503" sldId="299"/>
            <ac:spMk id="5" creationId="{1312244C-6C48-3FC1-DF6C-FA580EF60DFB}"/>
          </ac:spMkLst>
        </pc:spChg>
      </pc:sldChg>
      <pc:sldChg chg="modSp">
        <pc:chgData name="Guest User" userId="" providerId="Windows Live" clId="Web-{362805AF-051E-F85A-6C18-FBAFD1B6FC7A}" dt="2025-02-25T03:23:25.242" v="152" actId="20577"/>
        <pc:sldMkLst>
          <pc:docMk/>
          <pc:sldMk cId="1241381744" sldId="304"/>
        </pc:sldMkLst>
        <pc:spChg chg="mod">
          <ac:chgData name="Guest User" userId="" providerId="Windows Live" clId="Web-{362805AF-051E-F85A-6C18-FBAFD1B6FC7A}" dt="2025-02-25T01:08:50.550" v="3" actId="20577"/>
          <ac:spMkLst>
            <pc:docMk/>
            <pc:sldMk cId="1241381744" sldId="304"/>
            <ac:spMk id="2" creationId="{A77CB709-5014-DB09-D7A1-A52CDA5DA753}"/>
          </ac:spMkLst>
        </pc:spChg>
        <pc:spChg chg="mod">
          <ac:chgData name="Guest User" userId="" providerId="Windows Live" clId="Web-{362805AF-051E-F85A-6C18-FBAFD1B6FC7A}" dt="2025-02-25T03:23:25.242" v="152" actId="20577"/>
          <ac:spMkLst>
            <pc:docMk/>
            <pc:sldMk cId="1241381744" sldId="304"/>
            <ac:spMk id="7" creationId="{E7152E87-53FD-2C73-5EA4-4A7392E60465}"/>
          </ac:spMkLst>
        </pc:spChg>
      </pc:sldChg>
      <pc:sldChg chg="modSp">
        <pc:chgData name="Guest User" userId="" providerId="Windows Live" clId="Web-{362805AF-051E-F85A-6C18-FBAFD1B6FC7A}" dt="2025-02-25T03:24:03.916" v="154" actId="20577"/>
        <pc:sldMkLst>
          <pc:docMk/>
          <pc:sldMk cId="1132289927" sldId="305"/>
        </pc:sldMkLst>
        <pc:spChg chg="mod">
          <ac:chgData name="Guest User" userId="" providerId="Windows Live" clId="Web-{362805AF-051E-F85A-6C18-FBAFD1B6FC7A}" dt="2025-02-25T01:09:16.221" v="6" actId="20577"/>
          <ac:spMkLst>
            <pc:docMk/>
            <pc:sldMk cId="1132289927" sldId="305"/>
            <ac:spMk id="2" creationId="{5D2CC16E-5F13-0907-7039-34F4C2DF2F5C}"/>
          </ac:spMkLst>
        </pc:spChg>
        <pc:spChg chg="mod">
          <ac:chgData name="Guest User" userId="" providerId="Windows Live" clId="Web-{362805AF-051E-F85A-6C18-FBAFD1B6FC7A}" dt="2025-02-25T03:24:03.916" v="154" actId="20577"/>
          <ac:spMkLst>
            <pc:docMk/>
            <pc:sldMk cId="1132289927" sldId="305"/>
            <ac:spMk id="4" creationId="{8D5EA008-30A5-1C43-1CF0-CBD12EBD3DCF}"/>
          </ac:spMkLst>
        </pc:spChg>
      </pc:sldChg>
      <pc:sldChg chg="modSp">
        <pc:chgData name="Guest User" userId="" providerId="Windows Live" clId="Web-{362805AF-051E-F85A-6C18-FBAFD1B6FC7A}" dt="2025-02-25T01:09:49.487" v="7" actId="20577"/>
        <pc:sldMkLst>
          <pc:docMk/>
          <pc:sldMk cId="3839295372" sldId="306"/>
        </pc:sldMkLst>
        <pc:spChg chg="mod">
          <ac:chgData name="Guest User" userId="" providerId="Windows Live" clId="Web-{362805AF-051E-F85A-6C18-FBAFD1B6FC7A}" dt="2025-02-25T01:09:49.487" v="7" actId="20577"/>
          <ac:spMkLst>
            <pc:docMk/>
            <pc:sldMk cId="3839295372" sldId="306"/>
            <ac:spMk id="2" creationId="{DBE03409-9DC9-3064-4AEB-9C5E0FE01FEC}"/>
          </ac:spMkLst>
        </pc:spChg>
      </pc:sldChg>
      <pc:sldChg chg="modSp">
        <pc:chgData name="Guest User" userId="" providerId="Windows Live" clId="Web-{362805AF-051E-F85A-6C18-FBAFD1B6FC7A}" dt="2025-02-25T01:17:24.394" v="88" actId="1076"/>
        <pc:sldMkLst>
          <pc:docMk/>
          <pc:sldMk cId="985925261" sldId="307"/>
        </pc:sldMkLst>
        <pc:spChg chg="mod">
          <ac:chgData name="Guest User" userId="" providerId="Windows Live" clId="Web-{362805AF-051E-F85A-6C18-FBAFD1B6FC7A}" dt="2025-02-25T01:17:24.394" v="88" actId="1076"/>
          <ac:spMkLst>
            <pc:docMk/>
            <pc:sldMk cId="985925261" sldId="307"/>
            <ac:spMk id="4" creationId="{CC87AF41-CA86-CE79-A2B9-0155C501213D}"/>
          </ac:spMkLst>
        </pc:spChg>
      </pc:sldChg>
      <pc:sldChg chg="modSp">
        <pc:chgData name="Guest User" userId="" providerId="Windows Live" clId="Web-{362805AF-051E-F85A-6C18-FBAFD1B6FC7A}" dt="2025-02-25T03:17:11.058" v="102" actId="20577"/>
        <pc:sldMkLst>
          <pc:docMk/>
          <pc:sldMk cId="5341891" sldId="308"/>
        </pc:sldMkLst>
        <pc:spChg chg="mod">
          <ac:chgData name="Guest User" userId="" providerId="Windows Live" clId="Web-{362805AF-051E-F85A-6C18-FBAFD1B6FC7A}" dt="2025-02-25T01:11:18.597" v="19" actId="20577"/>
          <ac:spMkLst>
            <pc:docMk/>
            <pc:sldMk cId="5341891" sldId="308"/>
            <ac:spMk id="2" creationId="{EC4BEED7-725A-5D47-A82F-319991B2A8E3}"/>
          </ac:spMkLst>
        </pc:spChg>
        <pc:spChg chg="mod">
          <ac:chgData name="Guest User" userId="" providerId="Windows Live" clId="Web-{362805AF-051E-F85A-6C18-FBAFD1B6FC7A}" dt="2025-02-25T03:17:11.058" v="102" actId="20577"/>
          <ac:spMkLst>
            <pc:docMk/>
            <pc:sldMk cId="5341891" sldId="308"/>
            <ac:spMk id="4" creationId="{54EF2BFF-4E4D-AAF8-780A-49A8A7249DDB}"/>
          </ac:spMkLst>
        </pc:spChg>
      </pc:sldChg>
      <pc:sldChg chg="modSp">
        <pc:chgData name="Guest User" userId="" providerId="Windows Live" clId="Web-{362805AF-051E-F85A-6C18-FBAFD1B6FC7A}" dt="2025-02-25T01:14:40.503" v="77" actId="20577"/>
        <pc:sldMkLst>
          <pc:docMk/>
          <pc:sldMk cId="2908369156" sldId="309"/>
        </pc:sldMkLst>
        <pc:spChg chg="mod">
          <ac:chgData name="Guest User" userId="" providerId="Windows Live" clId="Web-{362805AF-051E-F85A-6C18-FBAFD1B6FC7A}" dt="2025-02-25T01:12:37.862" v="23" actId="20577"/>
          <ac:spMkLst>
            <pc:docMk/>
            <pc:sldMk cId="2908369156" sldId="309"/>
            <ac:spMk id="2" creationId="{3CF8AA8B-596C-F379-EE6B-0A3282735B04}"/>
          </ac:spMkLst>
        </pc:spChg>
        <pc:spChg chg="mod">
          <ac:chgData name="Guest User" userId="" providerId="Windows Live" clId="Web-{362805AF-051E-F85A-6C18-FBAFD1B6FC7A}" dt="2025-02-25T01:14:40.503" v="77" actId="20577"/>
          <ac:spMkLst>
            <pc:docMk/>
            <pc:sldMk cId="2908369156" sldId="309"/>
            <ac:spMk id="4" creationId="{8FF0B14B-6ABE-D769-A501-156D522CFA7C}"/>
          </ac:spMkLst>
        </pc:spChg>
      </pc:sldChg>
      <pc:sldChg chg="modSp">
        <pc:chgData name="Guest User" userId="" providerId="Windows Live" clId="Web-{362805AF-051E-F85A-6C18-FBAFD1B6FC7A}" dt="2025-02-25T01:16:47.160" v="87" actId="20577"/>
        <pc:sldMkLst>
          <pc:docMk/>
          <pc:sldMk cId="2100347627" sldId="310"/>
        </pc:sldMkLst>
        <pc:spChg chg="mod">
          <ac:chgData name="Guest User" userId="" providerId="Windows Live" clId="Web-{362805AF-051E-F85A-6C18-FBAFD1B6FC7A}" dt="2025-02-25T01:16:47.160" v="87" actId="20577"/>
          <ac:spMkLst>
            <pc:docMk/>
            <pc:sldMk cId="2100347627" sldId="310"/>
            <ac:spMk id="11" creationId="{85399371-37BF-381B-88FD-3C706CE7AE0A}"/>
          </ac:spMkLst>
        </pc:spChg>
      </pc:sldChg>
      <pc:sldChg chg="modSp">
        <pc:chgData name="Guest User" userId="" providerId="Windows Live" clId="Web-{362805AF-051E-F85A-6C18-FBAFD1B6FC7A}" dt="2025-02-25T03:21:19.248" v="140" actId="20577"/>
        <pc:sldMkLst>
          <pc:docMk/>
          <pc:sldMk cId="3644135592" sldId="311"/>
        </pc:sldMkLst>
        <pc:spChg chg="mod">
          <ac:chgData name="Guest User" userId="" providerId="Windows Live" clId="Web-{362805AF-051E-F85A-6C18-FBAFD1B6FC7A}" dt="2025-02-25T01:12:45.222" v="24" actId="20577"/>
          <ac:spMkLst>
            <pc:docMk/>
            <pc:sldMk cId="3644135592" sldId="311"/>
            <ac:spMk id="2" creationId="{A8505721-D97A-A81C-8F83-3DF4BF2C02E3}"/>
          </ac:spMkLst>
        </pc:spChg>
        <pc:spChg chg="mod">
          <ac:chgData name="Guest User" userId="" providerId="Windows Live" clId="Web-{362805AF-051E-F85A-6C18-FBAFD1B6FC7A}" dt="2025-02-25T03:21:19.248" v="140" actId="20577"/>
          <ac:spMkLst>
            <pc:docMk/>
            <pc:sldMk cId="3644135592" sldId="311"/>
            <ac:spMk id="4" creationId="{DE348FC1-BED0-7A2F-CB20-45E3117CACC1}"/>
          </ac:spMkLst>
        </pc:spChg>
      </pc:sldChg>
      <pc:sldChg chg="modSp">
        <pc:chgData name="Guest User" userId="" providerId="Windows Live" clId="Web-{362805AF-051E-F85A-6C18-FBAFD1B6FC7A}" dt="2025-02-25T03:21:23.639" v="142" actId="20577"/>
        <pc:sldMkLst>
          <pc:docMk/>
          <pc:sldMk cId="1730356470" sldId="312"/>
        </pc:sldMkLst>
        <pc:spChg chg="mod">
          <ac:chgData name="Guest User" userId="" providerId="Windows Live" clId="Web-{362805AF-051E-F85A-6C18-FBAFD1B6FC7A}" dt="2025-02-25T01:16:41.519" v="86" actId="20577"/>
          <ac:spMkLst>
            <pc:docMk/>
            <pc:sldMk cId="1730356470" sldId="312"/>
            <ac:spMk id="2" creationId="{496DCD44-70BC-DBE1-45CC-F7671D3F4F0C}"/>
          </ac:spMkLst>
        </pc:spChg>
        <pc:spChg chg="mod">
          <ac:chgData name="Guest User" userId="" providerId="Windows Live" clId="Web-{362805AF-051E-F85A-6C18-FBAFD1B6FC7A}" dt="2025-02-25T03:21:23.639" v="142" actId="20577"/>
          <ac:spMkLst>
            <pc:docMk/>
            <pc:sldMk cId="1730356470" sldId="312"/>
            <ac:spMk id="4" creationId="{74B29E8F-62D5-6711-73A5-F0C8D7019673}"/>
          </ac:spMkLst>
        </pc:spChg>
      </pc:sldChg>
      <pc:sldChg chg="modSp">
        <pc:chgData name="Guest User" userId="" providerId="Windows Live" clId="Web-{362805AF-051E-F85A-6C18-FBAFD1B6FC7A}" dt="2025-02-25T01:18:11.082" v="94" actId="20577"/>
        <pc:sldMkLst>
          <pc:docMk/>
          <pc:sldMk cId="835502321" sldId="314"/>
        </pc:sldMkLst>
        <pc:spChg chg="mod">
          <ac:chgData name="Guest User" userId="" providerId="Windows Live" clId="Web-{362805AF-051E-F85A-6C18-FBAFD1B6FC7A}" dt="2025-02-25T01:18:11.082" v="94" actId="20577"/>
          <ac:spMkLst>
            <pc:docMk/>
            <pc:sldMk cId="835502321" sldId="314"/>
            <ac:spMk id="7" creationId="{9CEE8B3B-C359-AB66-A4A7-C8811B5A5D3C}"/>
          </ac:spMkLst>
        </pc:spChg>
      </pc:sldChg>
      <pc:sldChg chg="modSp">
        <pc:chgData name="Guest User" userId="" providerId="Windows Live" clId="Web-{362805AF-051E-F85A-6C18-FBAFD1B6FC7A}" dt="2025-02-25T01:17:33.253" v="89" actId="20577"/>
        <pc:sldMkLst>
          <pc:docMk/>
          <pc:sldMk cId="2277494242" sldId="315"/>
        </pc:sldMkLst>
        <pc:spChg chg="mod">
          <ac:chgData name="Guest User" userId="" providerId="Windows Live" clId="Web-{362805AF-051E-F85A-6C18-FBAFD1B6FC7A}" dt="2025-02-25T01:17:33.253" v="89" actId="20577"/>
          <ac:spMkLst>
            <pc:docMk/>
            <pc:sldMk cId="2277494242" sldId="315"/>
            <ac:spMk id="7" creationId="{54D11A7E-6AEE-EDE9-B8FD-B84D4FE4B8A9}"/>
          </ac:spMkLst>
        </pc:spChg>
      </pc:sldChg>
    </pc:docChg>
  </pc:docChgLst>
  <pc:docChgLst>
    <pc:chgData name="Guest User" providerId="Windows Live" clId="Web-{7ED3798F-C40C-A9B7-F553-F42CD8343BC6}"/>
    <pc:docChg chg="addSld delSld">
      <pc:chgData name="Guest User" userId="" providerId="Windows Live" clId="Web-{7ED3798F-C40C-A9B7-F553-F42CD8343BC6}" dt="2025-02-24T19:07:09.648" v="1"/>
      <pc:docMkLst>
        <pc:docMk/>
      </pc:docMkLst>
      <pc:sldChg chg="new del">
        <pc:chgData name="Guest User" userId="" providerId="Windows Live" clId="Web-{7ED3798F-C40C-A9B7-F553-F42CD8343BC6}" dt="2025-02-24T19:07:09.648" v="1"/>
        <pc:sldMkLst>
          <pc:docMk/>
          <pc:sldMk cId="2113014197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9BBEE-46FC-4207-98D2-73E1CF4C4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38B21-E411-4470-8FC1-22D873051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AAA8-1FE2-EB78-8631-786060FC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87E3A2-E199-39AE-23DD-0AA29670A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53718-34AA-AEF1-F935-0E45D3BD1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FD09A-39BF-0511-5416-FD232BF06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8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4C9E-7A8D-AA62-3C27-1A04B0EB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52B87-7333-DA7C-C7AC-175537C36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4822E-7618-D437-A3F1-C2CB35A47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C1436-90EB-F90D-74F2-464D0226E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0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2709D-C68C-3129-1A1F-3658A0504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F4D2E-1517-C167-DB97-DBC3D4D10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B1674-B211-1089-73A5-CA0329D30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28AD0-0DB3-E8E4-F54D-7E7B24AF2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2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3A1D6-771D-B4FE-9507-EDA17B27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F497C-FACD-0595-72A3-8D2DCF0CE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978CE-2A9A-F46F-9723-B2B713FEF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E3047-399A-F7FC-BF72-C0A9C8321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AD283-8E1C-31A4-3A06-B793BB81F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4009F-0CFD-FFD1-61FF-03ADF4BAC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2BF08E-7951-91F8-D64C-683D13834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A337A-A830-5946-7D50-57D18B994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11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23D6F-8DE8-CEA0-6CDE-BA9F7EC2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5406C-58DF-17AC-7E6E-177DD8750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075D8-39FF-6EB0-E54D-05427BB28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0541C-F971-634C-0AF8-9B9642580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3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F9F11-ED58-9910-2B4D-13CB810B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9F8C8-1CE3-89A4-BBB5-38A29FCF4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76DD9-59D1-89D3-B39D-CE33F74E1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802ED-8846-3484-0F53-9A747AB4A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13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ADF16-136B-440A-7C72-ED8A2AE26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1C961-220E-07BE-30FE-5FE1110C7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A7914-8A68-3A7E-E53E-6D40C8B75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0855-C027-30F0-9FF9-31B54E6F1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83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5C7D-82A6-4934-1478-D1F6F9BCD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D251D-6B89-FDA8-6180-C90F3585A7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DD818-C83B-7363-8069-A93DF197A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48E70-E936-211D-FFDE-20BA8D6CC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38B21-E411-4470-8FC1-22D8730511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9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A5BD-FAFB-E649-CE09-E3BDCE6B4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E3553-05A9-38AC-563F-BE222B157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C0904-C420-3897-C8BE-D3958C1A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BBDD0-693B-8854-E66C-5AFD260C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031ED-BE29-5143-86CB-C0BD53C7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4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AC51-621E-1BA5-2F87-AD29EF91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32CAD-20D3-38EA-E427-CBFA74ECD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E23C1-F4BA-EDB6-9217-533FE9CF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EE79-0829-EDC8-29F6-60FE4A3D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E1078-7628-F43A-AB0A-3F86A868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41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C7B2A-A577-78FB-05E4-6CE85A01BC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08693-52B7-6D8C-4DEF-9F6B8DF75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30EBE-170C-E324-C22E-02666F66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D354-28FD-1673-E908-2C1CE63B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D5AB3-F958-5C64-83B9-AC246FD2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5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32BC-E05C-837E-2695-681F6A98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0DDD4-C308-5F76-DAD1-2EBBA92A5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EDF41-9E25-E6FC-45A5-C0E1EEB3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36955-906B-8311-673C-B2D8FCEE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31683-ACD1-7767-CA5D-2DD57BBF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5777-C6B2-E3FA-B78F-EF5B04AC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A88A9-7F4A-E5BA-81A4-7361C5038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9D488-0C52-2BA8-1ED8-0B5A226AA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8899B-D5F5-949F-C939-009A26D8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21FD0-82E8-85BB-3685-E2026433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7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1923-9781-B780-CF2C-7CE9C7B8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CBF2-634E-DE8F-FB4D-525B9165A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8EB62-DF1D-EE40-8BC0-62B331974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BA088-30FA-811B-D595-29095A9A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FFF1F-FDE8-4A60-4C65-3AC34B68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EC44C-56AE-74D1-CF64-709153A3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5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540B-1E92-2137-2963-CA8FD3FA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40F9D-8D2F-4F7F-82E9-ADDDD0D5A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02304-E791-397C-89E3-5ECA11AD4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F71B0-82A4-FA9E-777C-81E816E1F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C5ED5-C176-34A3-C248-9C78786C6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E998E-40D5-7626-380B-6DD58261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6915E-B034-22D2-EFC9-EDC7AF1D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92434-9E87-9E3D-20D9-8CF5E9D1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03FD-6456-85D7-AC4D-C396D39B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008D8-B9F8-5325-5F37-4624BA76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00473-86C6-68AA-4F03-39317BFC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5AB89-8F7C-52B8-097D-1B5EF93C2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1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D8537-A0F4-1F7C-C63F-672E2B21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FB002-8528-0642-BCE3-D5E2F912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0BA3-50B0-9FA5-8803-2D1A041A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0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4420-F15C-7F29-3918-A1038FC4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703D7-9BCE-853C-886E-70F4EB52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C4A98-38CA-FFB0-E8E1-5BCECCD67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7959D-78F0-A645-5D60-987EA0BE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FF55-A57B-E987-1026-F943DB7A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FF8DF-3CC6-E541-C3A5-D73CEC9E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837D-D0D5-0611-5BA5-75DD4C2A0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FAF86-7FA9-16CA-84EE-D8FBC670D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24DCB-88AC-B991-FFC5-29F31C5D9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7D898-464C-E7CB-A785-FA6A9C30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4B9B6-D35B-5B8D-9196-113CD2EE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778F6-8C04-01A0-E5A5-0972EDBF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9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C1EE-2E54-E555-9987-AEEE055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A3EB3-7A67-1040-B8BC-2E8B600EE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40AE6-613D-9010-942A-60690858C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D56A24-5FF0-424D-8185-4CFDDFE032D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0FD32-BE5C-FB1B-5548-EA81898D0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77E24-4A1A-DB37-93C9-70C34D277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962173-5A27-4EDF-B346-23281C90A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9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EF8F-4A8E-EA6A-2903-46098D76E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Clickbait + Ephys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ED850-91B1-FB18-C0F7-7B71C2FFD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 and preliminary analysis</a:t>
            </a:r>
          </a:p>
        </p:txBody>
      </p:sp>
    </p:spTree>
    <p:extLst>
      <p:ext uri="{BB962C8B-B14F-4D97-AF65-F5344CB8AC3E}">
        <p14:creationId xmlns:p14="http://schemas.microsoft.com/office/powerpoint/2010/main" val="63581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8CC2B-4F7B-393D-8287-FB1258BD4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6C090-43EA-F7F8-20E1-847C941A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8247"/>
            <a:ext cx="11430426" cy="54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6FB82-8472-8F62-F6AD-C29ECF5E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042D550-5F74-1669-7C40-CF60AE42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408247"/>
            <a:ext cx="11430424" cy="54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1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911CE8-43DE-8EEF-3182-9EA2D78F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111E305-E12D-868A-4A92-50489AF127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766" y="408247"/>
            <a:ext cx="11356227" cy="54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DA4EE-99C6-3EA4-8A17-93897782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EB7F0-0A84-097A-D45E-5E08079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6" y="408247"/>
            <a:ext cx="11356227" cy="54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3FA35-E809-575F-14AC-63CCDF785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0158C74-E925-E9BB-6ADE-05D01AF8C0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3008" r="185" b="-251"/>
          <a:stretch/>
        </p:blipFill>
        <p:spPr>
          <a:xfrm>
            <a:off x="6423025" y="2224616"/>
            <a:ext cx="5685385" cy="411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85FAF1-D428-2FA6-3725-11FC6C49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Multi Unit Activity (MUA)</a:t>
            </a:r>
            <a:endParaRPr lang="en-US">
              <a:solidFill>
                <a:srgbClr val="7DF9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BED7C-FD77-DB60-0DBB-A048DFD13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541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00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Most OB units were MUAs</a:t>
            </a:r>
            <a:endParaRPr lang="en-US"/>
          </a:p>
          <a:p>
            <a:pPr>
              <a:spcBef>
                <a:spcPts val="200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Many MUAs showed place tuning, but they were in HC.</a:t>
            </a:r>
            <a:endParaRPr lang="en-US">
              <a:solidFill>
                <a:schemeClr val="bg1"/>
              </a:solidFill>
            </a:endParaRPr>
          </a:p>
          <a:p>
            <a:pPr>
              <a:spcBef>
                <a:spcPts val="200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Some OB MUAs showed spatiotemporally localized firing, but did not appear to be place cells.</a:t>
            </a:r>
          </a:p>
          <a:p>
            <a:pPr marL="514350" indent="-514350">
              <a:spcBef>
                <a:spcPts val="2000"/>
              </a:spcBef>
            </a:pPr>
            <a:endParaRPr lang="en-US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D6EA31-651F-B58A-41E9-574378A9E2A6}"/>
              </a:ext>
            </a:extLst>
          </p:cNvPr>
          <p:cNvSpPr/>
          <p:nvPr/>
        </p:nvSpPr>
        <p:spPr>
          <a:xfrm>
            <a:off x="6286500" y="3820583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B753DF-7394-B895-D4CB-5EDC0B7FEA28}"/>
              </a:ext>
            </a:extLst>
          </p:cNvPr>
          <p:cNvSpPr/>
          <p:nvPr/>
        </p:nvSpPr>
        <p:spPr>
          <a:xfrm>
            <a:off x="9112249" y="5820832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61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64C1D-CD6B-1C45-4916-905844C66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9E80A2-6ACD-3F4D-D6D1-9B4113AB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9" y="426035"/>
            <a:ext cx="11356227" cy="54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3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02C10-500B-A9D6-3C94-FFFF47DF2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9D2EA-5357-5F4F-5E47-03F1BEDC1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9" y="426035"/>
            <a:ext cx="11356226" cy="54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4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7873E-DB6C-AFA3-B7A4-7ECD4C3A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92B9A-A2D8-18B7-03C5-5AB7D600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9" y="426035"/>
            <a:ext cx="11356226" cy="54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3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C99F0-6B2E-D92D-E887-5683919A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D99F87-F445-F9A1-CFC9-ECE3C8F1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9" y="426035"/>
            <a:ext cx="11356226" cy="54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7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343D2-B90A-5647-8268-8A8615468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54FE9B-FD35-ACC1-83F6-47871CBE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9" y="426035"/>
            <a:ext cx="11356226" cy="54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8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263ED-3267-1482-C3CD-2EDC3EF4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B709-5014-DB09-D7A1-A52CDA5D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Research Questions</a:t>
            </a:r>
          </a:p>
        </p:txBody>
      </p:sp>
      <p:pic>
        <p:nvPicPr>
          <p:cNvPr id="1026" name="Picture 2" descr="The Hippocampus, Memory, and Place Cells: Neuron">
            <a:extLst>
              <a:ext uri="{FF2B5EF4-FFF2-40B4-BE49-F238E27FC236}">
                <a16:creationId xmlns:a16="http://schemas.microsoft.com/office/drawing/2014/main" id="{D26785AA-8B13-110F-1678-CBD13E6A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627" y="1979569"/>
            <a:ext cx="5238750" cy="28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916B0-7406-4CE1-939B-DB1E094C2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38925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spcBef>
                <a:spcPts val="2000"/>
              </a:spcBef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the brain interpret sensory inputs to generate purposeful behavior?</a:t>
            </a:r>
          </a:p>
          <a:p>
            <a:pPr marL="514350" indent="-514350">
              <a:spcBef>
                <a:spcPts val="2000"/>
              </a:spcBef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place encoded in the olfactory bulb and how did it get there?</a:t>
            </a:r>
          </a:p>
          <a:p>
            <a:pPr marL="514350" indent="-514350">
              <a:spcBef>
                <a:spcPts val="2000"/>
              </a:spcBef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recurrence between primary sensory regions (olfactory bulb) and the hippocampus functionally relevant?</a:t>
            </a:r>
          </a:p>
          <a:p>
            <a:pPr marL="514350" indent="-514350">
              <a:spcBef>
                <a:spcPts val="2000"/>
              </a:spcBef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might feedforward activity from olfactory bulb to hippocampus be temporally organized by local field potentials?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52E87-53FD-2C73-5EA4-4A7392E60465}"/>
              </a:ext>
            </a:extLst>
          </p:cNvPr>
          <p:cNvSpPr txBox="1"/>
          <p:nvPr/>
        </p:nvSpPr>
        <p:spPr>
          <a:xfrm rot="20139972">
            <a:off x="9648210" y="4292287"/>
            <a:ext cx="209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(Eichenbaum et al., 1999)</a:t>
            </a:r>
          </a:p>
        </p:txBody>
      </p:sp>
    </p:spTree>
    <p:extLst>
      <p:ext uri="{BB962C8B-B14F-4D97-AF65-F5344CB8AC3E}">
        <p14:creationId xmlns:p14="http://schemas.microsoft.com/office/powerpoint/2010/main" val="1241381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A28AF-8325-9EE9-EA1B-F20295D8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Blue1Brown - Linear transformations and matrices">
            <a:extLst>
              <a:ext uri="{FF2B5EF4-FFF2-40B4-BE49-F238E27FC236}">
                <a16:creationId xmlns:a16="http://schemas.microsoft.com/office/drawing/2014/main" id="{96354272-0D3B-077E-8875-ED62C8DA6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CC16E-5F13-0907-7039-34F4C2DF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Population embeddings</a:t>
            </a:r>
            <a:endParaRPr lang="en-US">
              <a:solidFill>
                <a:srgbClr val="7DF9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2B9701-7403-7CF8-BB90-105B0B427E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465904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Neural firing rates were computed in 100ms bins and smoothed with a gaussian filter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=2.5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)</a:t>
                </a:r>
              </a:p>
              <a:p>
                <a:pPr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Population firing rate vectors were embedded onto lower dimensional space</a:t>
                </a:r>
              </a:p>
              <a:p>
                <a:pPr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PCA reduces the dimensionality by maximizing the explained variance in the linear sense</a:t>
                </a:r>
              </a:p>
              <a:p>
                <a:pPr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UMAP utilizes a graph-based algorithm to preserve structure in a predefined metric space (cosine distance)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2B9701-7403-7CF8-BB90-105B0B427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465904" cy="4351338"/>
              </a:xfrm>
              <a:blipFill>
                <a:blip r:embed="rId4"/>
                <a:stretch>
                  <a:fillRect l="-1049" t="-2381" r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5EA008-30A5-1C43-1CF0-CBD12EBD3DCF}"/>
              </a:ext>
            </a:extLst>
          </p:cNvPr>
          <p:cNvSpPr txBox="1"/>
          <p:nvPr/>
        </p:nvSpPr>
        <p:spPr>
          <a:xfrm>
            <a:off x="10408367" y="6488668"/>
            <a:ext cx="21050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3blue1brown</a:t>
            </a:r>
          </a:p>
        </p:txBody>
      </p:sp>
    </p:spTree>
    <p:extLst>
      <p:ext uri="{BB962C8B-B14F-4D97-AF65-F5344CB8AC3E}">
        <p14:creationId xmlns:p14="http://schemas.microsoft.com/office/powerpoint/2010/main" val="1132289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23F28-7D4D-09E8-AB4A-4933A126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34D69-F7DC-446C-A0AA-75D3E8F44AAC}"/>
              </a:ext>
            </a:extLst>
          </p:cNvPr>
          <p:cNvSpPr txBox="1"/>
          <p:nvPr/>
        </p:nvSpPr>
        <p:spPr>
          <a:xfrm>
            <a:off x="10487025" y="6422826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6002/0</a:t>
            </a:r>
          </a:p>
        </p:txBody>
      </p:sp>
      <p:pic>
        <p:nvPicPr>
          <p:cNvPr id="7" name="Picture 6" descr="A colorful particles in the air&#10;&#10;AI-generated content may be incorrect.">
            <a:extLst>
              <a:ext uri="{FF2B5EF4-FFF2-40B4-BE49-F238E27FC236}">
                <a16:creationId xmlns:a16="http://schemas.microsoft.com/office/drawing/2014/main" id="{9361E150-3A92-E569-0572-68C2E31B9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0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ED458-AABB-6FEE-6172-FA5211C0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E97ACC-4FB5-6215-E099-C6EDF99CADEA}"/>
              </a:ext>
            </a:extLst>
          </p:cNvPr>
          <p:cNvSpPr txBox="1"/>
          <p:nvPr/>
        </p:nvSpPr>
        <p:spPr>
          <a:xfrm>
            <a:off x="10487025" y="6422826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6002/0</a:t>
            </a:r>
          </a:p>
        </p:txBody>
      </p:sp>
      <p:pic>
        <p:nvPicPr>
          <p:cNvPr id="5" name="Picture 4" descr="A colorful particles in the dark&#10;&#10;AI-generated content may be incorrect.">
            <a:extLst>
              <a:ext uri="{FF2B5EF4-FFF2-40B4-BE49-F238E27FC236}">
                <a16:creationId xmlns:a16="http://schemas.microsoft.com/office/drawing/2014/main" id="{0BC92C51-106E-D080-D24F-C3DE0439A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2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3A056-FE2A-C4A8-6CCF-90FF1ABA4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688D1-46C0-0411-0CE1-49881BE6F82E}"/>
              </a:ext>
            </a:extLst>
          </p:cNvPr>
          <p:cNvSpPr txBox="1"/>
          <p:nvPr/>
        </p:nvSpPr>
        <p:spPr>
          <a:xfrm>
            <a:off x="10487025" y="6422826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6002/0</a:t>
            </a:r>
          </a:p>
        </p:txBody>
      </p:sp>
      <p:pic>
        <p:nvPicPr>
          <p:cNvPr id="5" name="Picture 4" descr="A colorful dots on a black background&#10;&#10;AI-generated content may be incorrect.">
            <a:extLst>
              <a:ext uri="{FF2B5EF4-FFF2-40B4-BE49-F238E27FC236}">
                <a16:creationId xmlns:a16="http://schemas.microsoft.com/office/drawing/2014/main" id="{5173CBC3-68E4-8F76-063F-C316D49A6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3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FC5B3F-82E1-3A23-C211-0AEC7CB9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B660BC-B4FF-A8B1-6AF6-829FD18F2608}"/>
              </a:ext>
            </a:extLst>
          </p:cNvPr>
          <p:cNvSpPr txBox="1"/>
          <p:nvPr/>
        </p:nvSpPr>
        <p:spPr>
          <a:xfrm>
            <a:off x="10487025" y="6422826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6002/0</a:t>
            </a:r>
          </a:p>
        </p:txBody>
      </p:sp>
      <p:pic>
        <p:nvPicPr>
          <p:cNvPr id="5" name="Picture 4" descr="A colorful lines on a black background&#10;&#10;AI-generated content may be incorrect.">
            <a:extLst>
              <a:ext uri="{FF2B5EF4-FFF2-40B4-BE49-F238E27FC236}">
                <a16:creationId xmlns:a16="http://schemas.microsoft.com/office/drawing/2014/main" id="{C6B7DA0D-D901-639F-1F29-9948FFCE6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7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6DF76-4192-C900-9BFB-E4FD1BF50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urple and white specks&#10;&#10;AI-generated content may be incorrect.">
            <a:extLst>
              <a:ext uri="{FF2B5EF4-FFF2-40B4-BE49-F238E27FC236}">
                <a16:creationId xmlns:a16="http://schemas.microsoft.com/office/drawing/2014/main" id="{89811F64-8206-79C6-EB9F-1EF70944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73639" r="84854" b="12170"/>
          <a:stretch/>
        </p:blipFill>
        <p:spPr>
          <a:xfrm>
            <a:off x="0" y="5572434"/>
            <a:ext cx="1296783" cy="1175695"/>
          </a:xfrm>
          <a:prstGeom prst="rect">
            <a:avLst/>
          </a:prstGeom>
        </p:spPr>
      </p:pic>
      <p:pic>
        <p:nvPicPr>
          <p:cNvPr id="26" name="Picture 25" descr="A purple and yellow dots&#10;&#10;AI-generated content may be incorrect.">
            <a:extLst>
              <a:ext uri="{FF2B5EF4-FFF2-40B4-BE49-F238E27FC236}">
                <a16:creationId xmlns:a16="http://schemas.microsoft.com/office/drawing/2014/main" id="{CE48D854-FBF9-85BD-4D7C-D17ADB1CE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3675888"/>
            <a:ext cx="5486400" cy="2743200"/>
          </a:xfrm>
          <a:prstGeom prst="rect">
            <a:avLst/>
          </a:prstGeom>
        </p:spPr>
      </p:pic>
      <p:pic>
        <p:nvPicPr>
          <p:cNvPr id="22" name="Picture 21" descr="A map of a large group of colorful dots&#10;&#10;AI-generated content may be incorrect.">
            <a:extLst>
              <a:ext uri="{FF2B5EF4-FFF2-40B4-BE49-F238E27FC236}">
                <a16:creationId xmlns:a16="http://schemas.microsoft.com/office/drawing/2014/main" id="{70B189B6-8ABE-5B17-E7F9-EB366521C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3679626"/>
            <a:ext cx="54864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F03F9-074E-7E03-E69A-7FDE0D344736}"/>
              </a:ext>
            </a:extLst>
          </p:cNvPr>
          <p:cNvSpPr txBox="1"/>
          <p:nvPr/>
        </p:nvSpPr>
        <p:spPr>
          <a:xfrm>
            <a:off x="511278" y="442452"/>
            <a:ext cx="558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hippocampus as a cognitive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2B339-C76B-1CAF-EF15-A3AC46D2DFC2}"/>
              </a:ext>
            </a:extLst>
          </p:cNvPr>
          <p:cNvSpPr txBox="1"/>
          <p:nvPr/>
        </p:nvSpPr>
        <p:spPr>
          <a:xfrm>
            <a:off x="10487025" y="6422826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6002/12</a:t>
            </a:r>
          </a:p>
        </p:txBody>
      </p:sp>
      <p:pic>
        <p:nvPicPr>
          <p:cNvPr id="20" name="Picture 19" descr="A colorful image of a cloud&#10;&#10;AI-generated content may be incorrect.">
            <a:extLst>
              <a:ext uri="{FF2B5EF4-FFF2-40B4-BE49-F238E27FC236}">
                <a16:creationId xmlns:a16="http://schemas.microsoft.com/office/drawing/2014/main" id="{66143DAA-E5D7-EEB9-0F6D-D9EAE94D5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1285566"/>
            <a:ext cx="5486400" cy="2743200"/>
          </a:xfrm>
          <a:prstGeom prst="rect">
            <a:avLst/>
          </a:prstGeom>
        </p:spPr>
      </p:pic>
      <p:pic>
        <p:nvPicPr>
          <p:cNvPr id="24" name="Picture 23" descr="A colorful image of a bird&#10;&#10;AI-generated content may be incorrect.">
            <a:extLst>
              <a:ext uri="{FF2B5EF4-FFF2-40B4-BE49-F238E27FC236}">
                <a16:creationId xmlns:a16="http://schemas.microsoft.com/office/drawing/2014/main" id="{8F128826-267A-CE6E-B988-13B55AB23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1285566"/>
            <a:ext cx="5486400" cy="2743200"/>
          </a:xfrm>
          <a:prstGeom prst="rect">
            <a:avLst/>
          </a:prstGeom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22CA753B-2DAF-002E-1E00-46EDB3B9A983}"/>
              </a:ext>
            </a:extLst>
          </p:cNvPr>
          <p:cNvSpPr/>
          <p:nvPr/>
        </p:nvSpPr>
        <p:spPr>
          <a:xfrm rot="13287357">
            <a:off x="620868" y="340124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41CB7D36-D3CE-3B19-B9FF-468D0BBA681D}"/>
              </a:ext>
            </a:extLst>
          </p:cNvPr>
          <p:cNvSpPr/>
          <p:nvPr/>
        </p:nvSpPr>
        <p:spPr>
          <a:xfrm rot="13287357">
            <a:off x="6077195" y="340124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478487C-147A-C92B-4CA5-90ADD9A85F4E}"/>
              </a:ext>
            </a:extLst>
          </p:cNvPr>
          <p:cNvSpPr/>
          <p:nvPr/>
        </p:nvSpPr>
        <p:spPr>
          <a:xfrm rot="13287357">
            <a:off x="6123793" y="583238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6C03BE65-E580-BFF1-966B-9520EC41DDD2}"/>
              </a:ext>
            </a:extLst>
          </p:cNvPr>
          <p:cNvSpPr/>
          <p:nvPr/>
        </p:nvSpPr>
        <p:spPr>
          <a:xfrm rot="13287357">
            <a:off x="620868" y="5832384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7B60B60-774E-F19C-E19E-9FBB92DFB827}"/>
              </a:ext>
            </a:extLst>
          </p:cNvPr>
          <p:cNvSpPr/>
          <p:nvPr/>
        </p:nvSpPr>
        <p:spPr>
          <a:xfrm>
            <a:off x="5835068" y="945377"/>
            <a:ext cx="3727431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0D2D9202-44BC-5CCB-60E9-22ACC44F4961}"/>
              </a:ext>
            </a:extLst>
          </p:cNvPr>
          <p:cNvSpPr/>
          <p:nvPr/>
        </p:nvSpPr>
        <p:spPr>
          <a:xfrm>
            <a:off x="113718" y="1002035"/>
            <a:ext cx="3727431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7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45564-E99A-4A2A-6C58-441C9ED2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urple and yellow particles&#10;&#10;AI-generated content may be incorrect.">
            <a:extLst>
              <a:ext uri="{FF2B5EF4-FFF2-40B4-BE49-F238E27FC236}">
                <a16:creationId xmlns:a16="http://schemas.microsoft.com/office/drawing/2014/main" id="{4A7DAB49-DDCD-2C39-3F64-19F051329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3675888"/>
            <a:ext cx="5486400" cy="2743200"/>
          </a:xfrm>
          <a:prstGeom prst="rect">
            <a:avLst/>
          </a:prstGeom>
        </p:spPr>
      </p:pic>
      <p:pic>
        <p:nvPicPr>
          <p:cNvPr id="18" name="Picture 17" descr="A purple and white specks&#10;&#10;AI-generated content may be incorrect.">
            <a:extLst>
              <a:ext uri="{FF2B5EF4-FFF2-40B4-BE49-F238E27FC236}">
                <a16:creationId xmlns:a16="http://schemas.microsoft.com/office/drawing/2014/main" id="{3ED7E322-6AF3-C26D-5ADB-F5CAE372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3675888"/>
            <a:ext cx="5486400" cy="2743200"/>
          </a:xfrm>
          <a:prstGeom prst="rect">
            <a:avLst/>
          </a:prstGeom>
        </p:spPr>
      </p:pic>
      <p:pic>
        <p:nvPicPr>
          <p:cNvPr id="12" name="Picture 11" descr="A purple and yellow particles&#10;&#10;AI-generated content may be incorrect.">
            <a:extLst>
              <a:ext uri="{FF2B5EF4-FFF2-40B4-BE49-F238E27FC236}">
                <a16:creationId xmlns:a16="http://schemas.microsoft.com/office/drawing/2014/main" id="{0C1F8435-F805-CF9F-8A60-D45701572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8" y="1289304"/>
            <a:ext cx="54864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1F42A-DDB0-C24E-ED11-BC4A45CDF0FA}"/>
              </a:ext>
            </a:extLst>
          </p:cNvPr>
          <p:cNvSpPr txBox="1"/>
          <p:nvPr/>
        </p:nvSpPr>
        <p:spPr>
          <a:xfrm>
            <a:off x="10487025" y="6422826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6002/12</a:t>
            </a:r>
          </a:p>
        </p:txBody>
      </p:sp>
      <p:pic>
        <p:nvPicPr>
          <p:cNvPr id="14" name="Picture 13" descr="A purple and yellow dots&#10;&#10;AI-generated content may be incorrect.">
            <a:extLst>
              <a:ext uri="{FF2B5EF4-FFF2-40B4-BE49-F238E27FC236}">
                <a16:creationId xmlns:a16="http://schemas.microsoft.com/office/drawing/2014/main" id="{5D35DC0E-B003-0F35-A29B-851628B68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1289304"/>
            <a:ext cx="5486400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2514A3-FE2D-998A-296F-C6BC0C05EF97}"/>
              </a:ext>
            </a:extLst>
          </p:cNvPr>
          <p:cNvSpPr txBox="1"/>
          <p:nvPr/>
        </p:nvSpPr>
        <p:spPr>
          <a:xfrm>
            <a:off x="511278" y="442452"/>
            <a:ext cx="558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Olfactory bulb population activity</a:t>
            </a:r>
          </a:p>
        </p:txBody>
      </p:sp>
      <p:pic>
        <p:nvPicPr>
          <p:cNvPr id="3" name="Picture 2" descr="A purple and white specks&#10;&#10;AI-generated content may be incorrect.">
            <a:extLst>
              <a:ext uri="{FF2B5EF4-FFF2-40B4-BE49-F238E27FC236}">
                <a16:creationId xmlns:a16="http://schemas.microsoft.com/office/drawing/2014/main" id="{472B6596-580E-3B27-646E-BF31C61CE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73639" r="84854" b="12170"/>
          <a:stretch/>
        </p:blipFill>
        <p:spPr>
          <a:xfrm>
            <a:off x="0" y="5572434"/>
            <a:ext cx="1296783" cy="1175695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DB5109F-714A-C0F9-D9FF-738DFC82FB83}"/>
              </a:ext>
            </a:extLst>
          </p:cNvPr>
          <p:cNvSpPr/>
          <p:nvPr/>
        </p:nvSpPr>
        <p:spPr>
          <a:xfrm rot="13287357">
            <a:off x="620868" y="340124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940282E-6784-0163-A36B-E13B6B47D262}"/>
              </a:ext>
            </a:extLst>
          </p:cNvPr>
          <p:cNvSpPr/>
          <p:nvPr/>
        </p:nvSpPr>
        <p:spPr>
          <a:xfrm rot="13287357">
            <a:off x="6077195" y="340124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493688B-C723-FB8E-AD1B-26500998072C}"/>
              </a:ext>
            </a:extLst>
          </p:cNvPr>
          <p:cNvSpPr/>
          <p:nvPr/>
        </p:nvSpPr>
        <p:spPr>
          <a:xfrm rot="13287357">
            <a:off x="6123793" y="583238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85F02A7-0132-55F6-27BD-8DCD445D57BD}"/>
              </a:ext>
            </a:extLst>
          </p:cNvPr>
          <p:cNvSpPr/>
          <p:nvPr/>
        </p:nvSpPr>
        <p:spPr>
          <a:xfrm rot="13287357">
            <a:off x="620868" y="5832384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7A5117A-F5A4-5A6B-7CFA-85A3FCDEBD69}"/>
              </a:ext>
            </a:extLst>
          </p:cNvPr>
          <p:cNvSpPr/>
          <p:nvPr/>
        </p:nvSpPr>
        <p:spPr>
          <a:xfrm>
            <a:off x="5835068" y="945377"/>
            <a:ext cx="3727431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076DAC38-13EF-AA0E-EF3D-786A0DA7C225}"/>
              </a:ext>
            </a:extLst>
          </p:cNvPr>
          <p:cNvSpPr/>
          <p:nvPr/>
        </p:nvSpPr>
        <p:spPr>
          <a:xfrm>
            <a:off x="113718" y="1002035"/>
            <a:ext cx="3727431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052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24047-0701-847E-B776-A77CC661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urple and yellow lines&#10;&#10;AI-generated content may be incorrect.">
            <a:extLst>
              <a:ext uri="{FF2B5EF4-FFF2-40B4-BE49-F238E27FC236}">
                <a16:creationId xmlns:a16="http://schemas.microsoft.com/office/drawing/2014/main" id="{F933657E-C2FC-5900-5440-782F7D793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8" y="3672348"/>
            <a:ext cx="5486400" cy="2743200"/>
          </a:xfrm>
          <a:prstGeom prst="rect">
            <a:avLst/>
          </a:prstGeom>
        </p:spPr>
      </p:pic>
      <p:pic>
        <p:nvPicPr>
          <p:cNvPr id="12" name="Picture 1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2F7EF05A-9210-5C0A-CB4B-08B2E6DB6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8" y="3679626"/>
            <a:ext cx="54864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245E37-0CDE-B851-B9D9-F4D157AC354B}"/>
              </a:ext>
            </a:extLst>
          </p:cNvPr>
          <p:cNvSpPr txBox="1"/>
          <p:nvPr/>
        </p:nvSpPr>
        <p:spPr>
          <a:xfrm>
            <a:off x="511278" y="442452"/>
            <a:ext cx="558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hippocampus as a cognitive map</a:t>
            </a:r>
          </a:p>
        </p:txBody>
      </p:sp>
      <p:pic>
        <p:nvPicPr>
          <p:cNvPr id="5" name="Picture 4" descr="A colorful splattered object on a black background&#10;&#10;AI-generated content may be incorrect.">
            <a:extLst>
              <a:ext uri="{FF2B5EF4-FFF2-40B4-BE49-F238E27FC236}">
                <a16:creationId xmlns:a16="http://schemas.microsoft.com/office/drawing/2014/main" id="{27265EA1-B8FF-D9B0-4F1D-05814D442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8" y="1285875"/>
            <a:ext cx="5486400" cy="2743200"/>
          </a:xfrm>
          <a:prstGeom prst="rect">
            <a:avLst/>
          </a:prstGeom>
        </p:spPr>
      </p:pic>
      <p:pic>
        <p:nvPicPr>
          <p:cNvPr id="10" name="Picture 9" descr="A purple and yellow splattered on a black background&#10;&#10;AI-generated content may be incorrect.">
            <a:extLst>
              <a:ext uri="{FF2B5EF4-FFF2-40B4-BE49-F238E27FC236}">
                <a16:creationId xmlns:a16="http://schemas.microsoft.com/office/drawing/2014/main" id="{443FC22E-19C1-1B83-06C1-9E19D9E85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8" y="1285875"/>
            <a:ext cx="5486400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E4FF17-4E3B-0C61-0347-557F88086818}"/>
              </a:ext>
            </a:extLst>
          </p:cNvPr>
          <p:cNvSpPr txBox="1"/>
          <p:nvPr/>
        </p:nvSpPr>
        <p:spPr>
          <a:xfrm>
            <a:off x="10487025" y="6422826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6002/7</a:t>
            </a:r>
          </a:p>
        </p:txBody>
      </p:sp>
      <p:pic>
        <p:nvPicPr>
          <p:cNvPr id="16" name="Picture 15" descr="A purple and white specks&#10;&#10;AI-generated content may be incorrect.">
            <a:extLst>
              <a:ext uri="{FF2B5EF4-FFF2-40B4-BE49-F238E27FC236}">
                <a16:creationId xmlns:a16="http://schemas.microsoft.com/office/drawing/2014/main" id="{24281598-0728-56C9-4BF2-3250C000A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73639" r="84854" b="12170"/>
          <a:stretch/>
        </p:blipFill>
        <p:spPr>
          <a:xfrm>
            <a:off x="0" y="5572434"/>
            <a:ext cx="1296783" cy="1175695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8B38D7A-CBB0-E157-8EA6-15A82D4F46BF}"/>
              </a:ext>
            </a:extLst>
          </p:cNvPr>
          <p:cNvSpPr/>
          <p:nvPr/>
        </p:nvSpPr>
        <p:spPr>
          <a:xfrm rot="13287357">
            <a:off x="620868" y="340124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4F14585-9A05-C5D5-5539-A0CA85A4CB07}"/>
              </a:ext>
            </a:extLst>
          </p:cNvPr>
          <p:cNvSpPr/>
          <p:nvPr/>
        </p:nvSpPr>
        <p:spPr>
          <a:xfrm rot="13287357">
            <a:off x="6077195" y="340124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2B22D74-68C7-8EDB-4A07-73F5458E1E69}"/>
              </a:ext>
            </a:extLst>
          </p:cNvPr>
          <p:cNvSpPr/>
          <p:nvPr/>
        </p:nvSpPr>
        <p:spPr>
          <a:xfrm rot="13287357">
            <a:off x="6123793" y="583238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A53C415-B836-840D-4D4E-473510A6727A}"/>
              </a:ext>
            </a:extLst>
          </p:cNvPr>
          <p:cNvSpPr/>
          <p:nvPr/>
        </p:nvSpPr>
        <p:spPr>
          <a:xfrm rot="13287357">
            <a:off x="620868" y="5832384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9F6D4C1-B5B1-6EBC-A18F-919220340E65}"/>
              </a:ext>
            </a:extLst>
          </p:cNvPr>
          <p:cNvSpPr/>
          <p:nvPr/>
        </p:nvSpPr>
        <p:spPr>
          <a:xfrm>
            <a:off x="5835068" y="945377"/>
            <a:ext cx="3727431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5A3C6BE-8235-3CA6-9F8D-4318F73297EC}"/>
              </a:ext>
            </a:extLst>
          </p:cNvPr>
          <p:cNvSpPr/>
          <p:nvPr/>
        </p:nvSpPr>
        <p:spPr>
          <a:xfrm>
            <a:off x="113718" y="1002035"/>
            <a:ext cx="3727431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6517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B2693-6277-C9D5-8F69-2A20F770E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urple and yellow dots&#10;&#10;AI-generated content may be incorrect.">
            <a:extLst>
              <a:ext uri="{FF2B5EF4-FFF2-40B4-BE49-F238E27FC236}">
                <a16:creationId xmlns:a16="http://schemas.microsoft.com/office/drawing/2014/main" id="{4618AAF9-D7E5-F98B-B2B7-9F3FD342F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3675888"/>
            <a:ext cx="5486400" cy="2743200"/>
          </a:xfrm>
          <a:prstGeom prst="rect">
            <a:avLst/>
          </a:prstGeom>
        </p:spPr>
      </p:pic>
      <p:pic>
        <p:nvPicPr>
          <p:cNvPr id="11" name="Picture 10" descr="A colorful dots on a black background&#10;&#10;AI-generated content may be incorrect.">
            <a:extLst>
              <a:ext uri="{FF2B5EF4-FFF2-40B4-BE49-F238E27FC236}">
                <a16:creationId xmlns:a16="http://schemas.microsoft.com/office/drawing/2014/main" id="{C8680734-C0F6-78D0-5C34-6D0789500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3675888"/>
            <a:ext cx="5486400" cy="2743200"/>
          </a:xfrm>
          <a:prstGeom prst="rect">
            <a:avLst/>
          </a:prstGeom>
        </p:spPr>
      </p:pic>
      <p:pic>
        <p:nvPicPr>
          <p:cNvPr id="7" name="Picture 6" descr="A colorful dots on a black background&#10;&#10;AI-generated content may be incorrect.">
            <a:extLst>
              <a:ext uri="{FF2B5EF4-FFF2-40B4-BE49-F238E27FC236}">
                <a16:creationId xmlns:a16="http://schemas.microsoft.com/office/drawing/2014/main" id="{4A814E1F-0E07-2191-234F-6E40E8AE9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1289304"/>
            <a:ext cx="5486400" cy="2743200"/>
          </a:xfrm>
          <a:prstGeom prst="rect">
            <a:avLst/>
          </a:prstGeom>
        </p:spPr>
      </p:pic>
      <p:pic>
        <p:nvPicPr>
          <p:cNvPr id="4" name="Picture 3" descr="A purple and yellow dots&#10;&#10;AI-generated content may be incorrect.">
            <a:extLst>
              <a:ext uri="{FF2B5EF4-FFF2-40B4-BE49-F238E27FC236}">
                <a16:creationId xmlns:a16="http://schemas.microsoft.com/office/drawing/2014/main" id="{FFCECF8B-6293-2EB6-D536-C283F84C6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1289304"/>
            <a:ext cx="54864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A85607-D2A7-97A1-87A4-3F5B1D9E6982}"/>
              </a:ext>
            </a:extLst>
          </p:cNvPr>
          <p:cNvSpPr txBox="1"/>
          <p:nvPr/>
        </p:nvSpPr>
        <p:spPr>
          <a:xfrm>
            <a:off x="511278" y="442452"/>
            <a:ext cx="558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Olfactory bulb population activity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F3AF09-139D-3832-EE96-C670AB674664}"/>
              </a:ext>
            </a:extLst>
          </p:cNvPr>
          <p:cNvSpPr txBox="1"/>
          <p:nvPr/>
        </p:nvSpPr>
        <p:spPr>
          <a:xfrm>
            <a:off x="10487025" y="6422826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6002/7</a:t>
            </a:r>
          </a:p>
        </p:txBody>
      </p:sp>
      <p:pic>
        <p:nvPicPr>
          <p:cNvPr id="16" name="Picture 15" descr="A purple and white specks&#10;&#10;AI-generated content may be incorrect.">
            <a:extLst>
              <a:ext uri="{FF2B5EF4-FFF2-40B4-BE49-F238E27FC236}">
                <a16:creationId xmlns:a16="http://schemas.microsoft.com/office/drawing/2014/main" id="{E474F3EE-1639-F39C-2873-114544B3E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73639" r="84854" b="12170"/>
          <a:stretch/>
        </p:blipFill>
        <p:spPr>
          <a:xfrm>
            <a:off x="0" y="5572434"/>
            <a:ext cx="1296783" cy="1175695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D202245-D25B-409A-6AB9-CB96CF49F665}"/>
              </a:ext>
            </a:extLst>
          </p:cNvPr>
          <p:cNvSpPr/>
          <p:nvPr/>
        </p:nvSpPr>
        <p:spPr>
          <a:xfrm rot="13287357">
            <a:off x="620868" y="340124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AC0FC7E-3E6F-473E-BFDC-83F7EB9BA68A}"/>
              </a:ext>
            </a:extLst>
          </p:cNvPr>
          <p:cNvSpPr/>
          <p:nvPr/>
        </p:nvSpPr>
        <p:spPr>
          <a:xfrm rot="13287357">
            <a:off x="6077195" y="340124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231A3A55-A68B-A98F-FF26-55B40F443DBF}"/>
              </a:ext>
            </a:extLst>
          </p:cNvPr>
          <p:cNvSpPr/>
          <p:nvPr/>
        </p:nvSpPr>
        <p:spPr>
          <a:xfrm rot="13287357">
            <a:off x="6123793" y="5832385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4999EB1-B19E-FBD3-BADC-C5246702EF5A}"/>
              </a:ext>
            </a:extLst>
          </p:cNvPr>
          <p:cNvSpPr/>
          <p:nvPr/>
        </p:nvSpPr>
        <p:spPr>
          <a:xfrm rot="13287357">
            <a:off x="620868" y="5832384"/>
            <a:ext cx="856529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3A5ACBF-3102-A558-EE3B-6BDE4C58B9EE}"/>
              </a:ext>
            </a:extLst>
          </p:cNvPr>
          <p:cNvSpPr/>
          <p:nvPr/>
        </p:nvSpPr>
        <p:spPr>
          <a:xfrm>
            <a:off x="5835068" y="945377"/>
            <a:ext cx="3727431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ACFF57B-194D-EB8E-0216-43C9FE30589D}"/>
              </a:ext>
            </a:extLst>
          </p:cNvPr>
          <p:cNvSpPr/>
          <p:nvPr/>
        </p:nvSpPr>
        <p:spPr>
          <a:xfrm>
            <a:off x="113718" y="1002035"/>
            <a:ext cx="3727431" cy="561975"/>
          </a:xfrm>
          <a:prstGeom prst="triangle">
            <a:avLst>
              <a:gd name="adj" fmla="val 4685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1758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A2FAB-9771-EFEC-D722-67DB665A5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3409-9DC9-3064-4AEB-9C5E0FE0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Local field potentials</a:t>
            </a:r>
            <a:endParaRPr lang="en-US">
              <a:solidFill>
                <a:srgbClr val="7DF9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C3D722-02F8-55A2-EF15-A42FB6AC7B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465904" cy="4351338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LFPs were extracted with an order 4 Butterworth filter and down sampled to 1Khz</a:t>
                </a:r>
              </a:p>
              <a:p>
                <a:pPr lvl="1"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ea typeface="Cambria Math" panose="02040503050406030204" pitchFamily="18" charset="0"/>
                    <a:cs typeface="Arial"/>
                  </a:rPr>
                  <a:t>Theta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𝜃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): 2-12Hz</a:t>
                </a:r>
              </a:p>
              <a:p>
                <a:pPr lvl="1"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Beta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𝛽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): 18-30Hz</a:t>
                </a:r>
              </a:p>
              <a:p>
                <a:pPr lvl="1"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Gamma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): 65-100Hz</a:t>
                </a:r>
              </a:p>
              <a:p>
                <a:pPr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PSD was estimated using Welch’s method in 4s windows with 50% overlap</a:t>
                </a:r>
              </a:p>
              <a:p>
                <a:pPr>
                  <a:spcBef>
                    <a:spcPts val="2000"/>
                  </a:spcBef>
                </a:pPr>
                <a:r>
                  <a:rPr lang="en-US">
                    <a:solidFill>
                      <a:schemeClr val="bg1"/>
                    </a:solidFill>
                    <a:latin typeface="Arial"/>
                    <a:cs typeface="Arial"/>
                  </a:rPr>
                  <a:t>The envelope was estimated by taking the absolute value of the Hilbert transformed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C3D722-02F8-55A2-EF15-A42FB6AC7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465904" cy="4351338"/>
              </a:xfrm>
              <a:blipFill>
                <a:blip r:embed="rId3"/>
                <a:stretch>
                  <a:fillRect l="-1049" t="-3361" r="-2040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29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E2A8EF-C7F5-063F-4A80-9FC323830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4E14638-4F46-4977-A71F-36D420590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r="8437"/>
          <a:stretch/>
        </p:blipFill>
        <p:spPr>
          <a:xfrm>
            <a:off x="0" y="1123949"/>
            <a:ext cx="8721685" cy="5019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E9863-A5BF-1F77-67A4-4C9303C8047C}"/>
              </a:ext>
            </a:extLst>
          </p:cNvPr>
          <p:cNvSpPr txBox="1"/>
          <p:nvPr/>
        </p:nvSpPr>
        <p:spPr>
          <a:xfrm>
            <a:off x="511278" y="442452"/>
            <a:ext cx="4798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7BA3D-A584-DE01-793D-6DF59AA6F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r="1067" b="1719"/>
          <a:stretch/>
        </p:blipFill>
        <p:spPr>
          <a:xfrm>
            <a:off x="9180258" y="598176"/>
            <a:ext cx="2608314" cy="5661647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22460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1185B0-0258-602B-9747-EA880F282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7422C13-EE1A-BFBA-8069-B3AFC57B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856"/>
            <a:ext cx="12192000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F89FF-954C-5218-285B-F033B7D7C7A7}"/>
              </a:ext>
            </a:extLst>
          </p:cNvPr>
          <p:cNvSpPr txBox="1"/>
          <p:nvPr/>
        </p:nvSpPr>
        <p:spPr>
          <a:xfrm>
            <a:off x="511278" y="442452"/>
            <a:ext cx="479814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Local field potential power spectrum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CB2F6-1396-8557-E220-24BFC54E996B}"/>
              </a:ext>
            </a:extLst>
          </p:cNvPr>
          <p:cNvSpPr txBox="1"/>
          <p:nvPr/>
        </p:nvSpPr>
        <p:spPr>
          <a:xfrm>
            <a:off x="9733934" y="594856"/>
            <a:ext cx="210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15584"/>
                </a:solidFill>
              </a:rPr>
              <a:t>Olfactory bulb</a:t>
            </a:r>
          </a:p>
          <a:p>
            <a:pPr algn="ctr"/>
            <a:r>
              <a:rPr lang="en-US">
                <a:solidFill>
                  <a:srgbClr val="AA3A6E"/>
                </a:solidFill>
              </a:rPr>
              <a:t>Hippocampus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97F9D-15D4-7E78-833F-D995F390E72C}"/>
              </a:ext>
            </a:extLst>
          </p:cNvPr>
          <p:cNvSpPr txBox="1"/>
          <p:nvPr/>
        </p:nvSpPr>
        <p:spPr>
          <a:xfrm rot="16200000">
            <a:off x="-818534" y="3228945"/>
            <a:ext cx="33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spectral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527FC-B2E9-6255-7592-CF44F07F91B7}"/>
              </a:ext>
            </a:extLst>
          </p:cNvPr>
          <p:cNvSpPr txBox="1"/>
          <p:nvPr/>
        </p:nvSpPr>
        <p:spPr>
          <a:xfrm>
            <a:off x="4684119" y="6338397"/>
            <a:ext cx="33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429012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820B1-EA53-139F-64C9-AB4FA9BCE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03B3843-C49B-5658-1D6E-8580808BB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"/>
            <a:ext cx="12192000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D5327-7CA9-DBFC-3C5B-0C3F901DD372}"/>
              </a:ext>
            </a:extLst>
          </p:cNvPr>
          <p:cNvSpPr txBox="1"/>
          <p:nvPr/>
        </p:nvSpPr>
        <p:spPr>
          <a:xfrm>
            <a:off x="511278" y="442452"/>
            <a:ext cx="479814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Local field potential power spectrum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3B53E-8A42-3E91-2173-64A5489A71E6}"/>
              </a:ext>
            </a:extLst>
          </p:cNvPr>
          <p:cNvSpPr txBox="1"/>
          <p:nvPr/>
        </p:nvSpPr>
        <p:spPr>
          <a:xfrm>
            <a:off x="9733934" y="594856"/>
            <a:ext cx="210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15584"/>
                </a:solidFill>
              </a:rPr>
              <a:t>Olfactory bulb</a:t>
            </a:r>
          </a:p>
          <a:p>
            <a:pPr algn="ctr"/>
            <a:r>
              <a:rPr lang="en-US">
                <a:solidFill>
                  <a:srgbClr val="AA3A6E"/>
                </a:solidFill>
              </a:rPr>
              <a:t>Hippocampus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73FCD-4A24-32F8-0664-A39784EEF4EA}"/>
              </a:ext>
            </a:extLst>
          </p:cNvPr>
          <p:cNvSpPr txBox="1"/>
          <p:nvPr/>
        </p:nvSpPr>
        <p:spPr>
          <a:xfrm rot="16200000">
            <a:off x="-818534" y="3228945"/>
            <a:ext cx="33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spectral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FA49D-C827-FB33-14FE-B7D753583C0C}"/>
              </a:ext>
            </a:extLst>
          </p:cNvPr>
          <p:cNvSpPr txBox="1"/>
          <p:nvPr/>
        </p:nvSpPr>
        <p:spPr>
          <a:xfrm>
            <a:off x="4684119" y="6338397"/>
            <a:ext cx="33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698824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4EDFB-2A95-F823-38FD-0EA09931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D6BA76C3-F3B3-7CF9-D108-741E34A7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5A4F7-45B9-AFA7-FAB0-ADA33A757543}"/>
              </a:ext>
            </a:extLst>
          </p:cNvPr>
          <p:cNvSpPr txBox="1"/>
          <p:nvPr/>
        </p:nvSpPr>
        <p:spPr>
          <a:xfrm>
            <a:off x="511278" y="442452"/>
            <a:ext cx="479814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Local field potential power spectrum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BFC58-3292-01C2-AEB4-7ADFD0F50D5E}"/>
              </a:ext>
            </a:extLst>
          </p:cNvPr>
          <p:cNvSpPr txBox="1"/>
          <p:nvPr/>
        </p:nvSpPr>
        <p:spPr>
          <a:xfrm>
            <a:off x="8868696" y="1469927"/>
            <a:ext cx="210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C0000"/>
                </a:solidFill>
              </a:rPr>
              <a:t>Noise</a:t>
            </a:r>
          </a:p>
          <a:p>
            <a:pPr algn="ctr"/>
            <a:r>
              <a:rPr lang="en-US">
                <a:solidFill>
                  <a:srgbClr val="007F00"/>
                </a:solidFill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1717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530C7-74E3-66CC-A53A-7159274B5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 shot of a graph&#10;&#10;AI-generated content may be incorrect.">
            <a:extLst>
              <a:ext uri="{FF2B5EF4-FFF2-40B4-BE49-F238E27FC236}">
                <a16:creationId xmlns:a16="http://schemas.microsoft.com/office/drawing/2014/main" id="{F67E5304-0A14-79F4-2F1D-A3AA7B0CE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652800"/>
            <a:ext cx="5715000" cy="4572000"/>
          </a:xfrm>
          <a:prstGeom prst="rect">
            <a:avLst/>
          </a:prstGeom>
        </p:spPr>
      </p:pic>
      <p:pic>
        <p:nvPicPr>
          <p:cNvPr id="20" name="Picture 19" descr="A screen shot of a graph&#10;&#10;AI-generated content may be incorrect.">
            <a:extLst>
              <a:ext uri="{FF2B5EF4-FFF2-40B4-BE49-F238E27FC236}">
                <a16:creationId xmlns:a16="http://schemas.microsoft.com/office/drawing/2014/main" id="{88F1A8CC-E413-BDD6-4717-850343506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1652800"/>
            <a:ext cx="5715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03C1B-8F13-DF9C-1D26-10E48B7EB54F}"/>
              </a:ext>
            </a:extLst>
          </p:cNvPr>
          <p:cNvSpPr txBox="1"/>
          <p:nvPr/>
        </p:nvSpPr>
        <p:spPr>
          <a:xfrm>
            <a:off x="511278" y="442452"/>
            <a:ext cx="479814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Inhalation aligned local field potentials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E5D6E-6545-0883-33DE-AD45670E69BB}"/>
              </a:ext>
            </a:extLst>
          </p:cNvPr>
          <p:cNvSpPr txBox="1"/>
          <p:nvPr/>
        </p:nvSpPr>
        <p:spPr>
          <a:xfrm>
            <a:off x="2270914" y="1759970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Hippocampus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95617-7B99-D5F6-79A6-F07A57412D42}"/>
              </a:ext>
            </a:extLst>
          </p:cNvPr>
          <p:cNvSpPr txBox="1"/>
          <p:nvPr/>
        </p:nvSpPr>
        <p:spPr>
          <a:xfrm>
            <a:off x="7421937" y="1759970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Olfactory bulb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DD415-FB59-95E1-62DF-B110BFE3CE69}"/>
              </a:ext>
            </a:extLst>
          </p:cNvPr>
          <p:cNvSpPr txBox="1"/>
          <p:nvPr/>
        </p:nvSpPr>
        <p:spPr>
          <a:xfrm rot="16200000">
            <a:off x="-495114" y="3758540"/>
            <a:ext cx="306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Sorted by sniffs per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EE926-A02E-FA5E-F0EB-3AFFF3DE1D79}"/>
              </a:ext>
            </a:extLst>
          </p:cNvPr>
          <p:cNvSpPr txBox="1"/>
          <p:nvPr/>
        </p:nvSpPr>
        <p:spPr>
          <a:xfrm>
            <a:off x="4492982" y="6229206"/>
            <a:ext cx="279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from inhalation (</a:t>
            </a:r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14461F-BF8B-AF6C-5EE9-02442DEDFBBB}"/>
              </a:ext>
            </a:extLst>
          </p:cNvPr>
          <p:cNvSpPr txBox="1"/>
          <p:nvPr/>
        </p:nvSpPr>
        <p:spPr>
          <a:xfrm rot="5400000">
            <a:off x="10168797" y="3758540"/>
            <a:ext cx="158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Amplitude (</a:t>
            </a:r>
            <a:r>
              <a:rPr lang="el-G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100EC-5375-1021-7354-9AB55F3C8F37}"/>
              </a:ext>
            </a:extLst>
          </p:cNvPr>
          <p:cNvSpPr txBox="1"/>
          <p:nvPr/>
        </p:nvSpPr>
        <p:spPr>
          <a:xfrm>
            <a:off x="4469446" y="128346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Theta “</a:t>
            </a:r>
            <a:r>
              <a:rPr lang="el-G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θ”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 (2 – 12Hz)</a:t>
            </a:r>
          </a:p>
        </p:txBody>
      </p:sp>
    </p:spTree>
    <p:extLst>
      <p:ext uri="{BB962C8B-B14F-4D97-AF65-F5344CB8AC3E}">
        <p14:creationId xmlns:p14="http://schemas.microsoft.com/office/powerpoint/2010/main" val="2155435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A7C4B-DE86-EBF5-3B07-59B3B6BC4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 shot of a graph&#10;&#10;AI-generated content may be incorrect.">
            <a:extLst>
              <a:ext uri="{FF2B5EF4-FFF2-40B4-BE49-F238E27FC236}">
                <a16:creationId xmlns:a16="http://schemas.microsoft.com/office/drawing/2014/main" id="{EE702041-261B-8DD9-21F2-879E4BF5C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656535"/>
            <a:ext cx="5715000" cy="4572000"/>
          </a:xfrm>
          <a:prstGeom prst="rect">
            <a:avLst/>
          </a:prstGeom>
        </p:spPr>
      </p:pic>
      <p:pic>
        <p:nvPicPr>
          <p:cNvPr id="8" name="Picture 7" descr="A screen shot of a graph&#10;&#10;AI-generated content may be incorrect.">
            <a:extLst>
              <a:ext uri="{FF2B5EF4-FFF2-40B4-BE49-F238E27FC236}">
                <a16:creationId xmlns:a16="http://schemas.microsoft.com/office/drawing/2014/main" id="{3CAFB7D6-3068-93A2-7E76-F043FD46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1656535"/>
            <a:ext cx="5715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2DBFBD-8440-CADC-5CD5-BC042547D4BD}"/>
              </a:ext>
            </a:extLst>
          </p:cNvPr>
          <p:cNvSpPr txBox="1"/>
          <p:nvPr/>
        </p:nvSpPr>
        <p:spPr>
          <a:xfrm>
            <a:off x="511278" y="442452"/>
            <a:ext cx="479814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Inhalation aligned local field potentials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8D661-DD0F-26A1-75DD-40FC5E48297E}"/>
              </a:ext>
            </a:extLst>
          </p:cNvPr>
          <p:cNvSpPr txBox="1"/>
          <p:nvPr/>
        </p:nvSpPr>
        <p:spPr>
          <a:xfrm>
            <a:off x="2270914" y="1759970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Hippocampus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D947F-BB43-634B-A48C-C1279AEBF298}"/>
              </a:ext>
            </a:extLst>
          </p:cNvPr>
          <p:cNvSpPr txBox="1"/>
          <p:nvPr/>
        </p:nvSpPr>
        <p:spPr>
          <a:xfrm>
            <a:off x="7421937" y="1759970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Olfactory bulb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6B56E-7DDE-09A1-94D7-BB4AE6DC06AB}"/>
              </a:ext>
            </a:extLst>
          </p:cNvPr>
          <p:cNvSpPr txBox="1"/>
          <p:nvPr/>
        </p:nvSpPr>
        <p:spPr>
          <a:xfrm rot="16200000">
            <a:off x="-495114" y="3758540"/>
            <a:ext cx="306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Sorted by sniffs per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831D0-C94A-561A-D950-5BB06C2ADA08}"/>
              </a:ext>
            </a:extLst>
          </p:cNvPr>
          <p:cNvSpPr txBox="1"/>
          <p:nvPr/>
        </p:nvSpPr>
        <p:spPr>
          <a:xfrm>
            <a:off x="4492981" y="6229206"/>
            <a:ext cx="279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from inhalation (</a:t>
            </a:r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A74AF-7896-33BC-8A00-0C098E80EFC8}"/>
              </a:ext>
            </a:extLst>
          </p:cNvPr>
          <p:cNvSpPr txBox="1"/>
          <p:nvPr/>
        </p:nvSpPr>
        <p:spPr>
          <a:xfrm rot="5400000">
            <a:off x="10168797" y="3758540"/>
            <a:ext cx="158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Amplitude (</a:t>
            </a:r>
            <a:r>
              <a:rPr lang="el-G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101E5-D532-62A5-EE61-25F09B6200DB}"/>
              </a:ext>
            </a:extLst>
          </p:cNvPr>
          <p:cNvSpPr txBox="1"/>
          <p:nvPr/>
        </p:nvSpPr>
        <p:spPr>
          <a:xfrm>
            <a:off x="4471416" y="1287040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 “</a:t>
            </a:r>
            <a:r>
              <a:rPr lang="el-G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β”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 (18 – 30Hz)</a:t>
            </a:r>
          </a:p>
        </p:txBody>
      </p:sp>
    </p:spTree>
    <p:extLst>
      <p:ext uri="{BB962C8B-B14F-4D97-AF65-F5344CB8AC3E}">
        <p14:creationId xmlns:p14="http://schemas.microsoft.com/office/powerpoint/2010/main" val="2638006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3CF13-1408-2F1F-2259-6E098EDE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creen&#10;&#10;AI-generated content may be incorrect.">
            <a:extLst>
              <a:ext uri="{FF2B5EF4-FFF2-40B4-BE49-F238E27FC236}">
                <a16:creationId xmlns:a16="http://schemas.microsoft.com/office/drawing/2014/main" id="{E56AE379-30B2-6FEA-7522-14D133D3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655064"/>
            <a:ext cx="5715000" cy="4572000"/>
          </a:xfrm>
          <a:prstGeom prst="rect">
            <a:avLst/>
          </a:prstGeom>
        </p:spPr>
      </p:pic>
      <p:pic>
        <p:nvPicPr>
          <p:cNvPr id="3" name="Picture 2" descr="A screen shot of a screen&#10;&#10;AI-generated content may be incorrect.">
            <a:extLst>
              <a:ext uri="{FF2B5EF4-FFF2-40B4-BE49-F238E27FC236}">
                <a16:creationId xmlns:a16="http://schemas.microsoft.com/office/drawing/2014/main" id="{BCE7B6BE-31B5-221B-B504-6CEA3D6FA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1655064"/>
            <a:ext cx="5715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2A3118-5F66-B530-A010-942FA276F9D9}"/>
              </a:ext>
            </a:extLst>
          </p:cNvPr>
          <p:cNvSpPr txBox="1"/>
          <p:nvPr/>
        </p:nvSpPr>
        <p:spPr>
          <a:xfrm>
            <a:off x="511278" y="442452"/>
            <a:ext cx="479814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Inhalation aligned local field potentials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0472E-514C-9AC8-830B-042503A0F813}"/>
              </a:ext>
            </a:extLst>
          </p:cNvPr>
          <p:cNvSpPr txBox="1"/>
          <p:nvPr/>
        </p:nvSpPr>
        <p:spPr>
          <a:xfrm>
            <a:off x="2270914" y="1759970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Hippocampus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6AC0B-CC22-B72B-7E19-E9EE7E8410DD}"/>
              </a:ext>
            </a:extLst>
          </p:cNvPr>
          <p:cNvSpPr txBox="1"/>
          <p:nvPr/>
        </p:nvSpPr>
        <p:spPr>
          <a:xfrm>
            <a:off x="7421937" y="1759970"/>
            <a:ext cx="16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Olfactory bulb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23E48-72A9-F0E2-202A-3075178B6708}"/>
              </a:ext>
            </a:extLst>
          </p:cNvPr>
          <p:cNvSpPr txBox="1"/>
          <p:nvPr/>
        </p:nvSpPr>
        <p:spPr>
          <a:xfrm rot="16200000">
            <a:off x="-495114" y="3758540"/>
            <a:ext cx="306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Sorted by sniffs per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CB7594-0BEF-719C-7A6B-72A1D4849FDF}"/>
              </a:ext>
            </a:extLst>
          </p:cNvPr>
          <p:cNvSpPr txBox="1"/>
          <p:nvPr/>
        </p:nvSpPr>
        <p:spPr>
          <a:xfrm>
            <a:off x="4492984" y="6229206"/>
            <a:ext cx="279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from inhalation (</a:t>
            </a:r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3A3A6-A4E8-FF75-26A7-C1F0FB444D4E}"/>
              </a:ext>
            </a:extLst>
          </p:cNvPr>
          <p:cNvSpPr txBox="1"/>
          <p:nvPr/>
        </p:nvSpPr>
        <p:spPr>
          <a:xfrm rot="5400000">
            <a:off x="10168797" y="3758540"/>
            <a:ext cx="158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Amplitude (</a:t>
            </a:r>
            <a:r>
              <a:rPr lang="el-G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D5425-B73E-734F-4369-A636C51BF2EB}"/>
              </a:ext>
            </a:extLst>
          </p:cNvPr>
          <p:cNvSpPr txBox="1"/>
          <p:nvPr/>
        </p:nvSpPr>
        <p:spPr>
          <a:xfrm>
            <a:off x="3737675" y="1287040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Gamma “</a:t>
            </a:r>
            <a:r>
              <a:rPr lang="el-G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γ”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 (65 – 100Hz) envelope</a:t>
            </a:r>
          </a:p>
        </p:txBody>
      </p:sp>
    </p:spTree>
    <p:extLst>
      <p:ext uri="{BB962C8B-B14F-4D97-AF65-F5344CB8AC3E}">
        <p14:creationId xmlns:p14="http://schemas.microsoft.com/office/powerpoint/2010/main" val="3054980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A6206-946D-9F27-2B53-0BE27E23B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EE8B3B-C359-AB66-A4A7-C8811B5A5D3C}"/>
              </a:ext>
            </a:extLst>
          </p:cNvPr>
          <p:cNvSpPr txBox="1"/>
          <p:nvPr/>
        </p:nvSpPr>
        <p:spPr>
          <a:xfrm>
            <a:off x="511278" y="442452"/>
            <a:ext cx="558472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Inhalation aligned olfactory bulb spiking activity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218D3B-914F-AE30-FC45-E43E533852FA}"/>
              </a:ext>
            </a:extLst>
          </p:cNvPr>
          <p:cNvSpPr txBox="1"/>
          <p:nvPr/>
        </p:nvSpPr>
        <p:spPr>
          <a:xfrm>
            <a:off x="2543333" y="1298112"/>
            <a:ext cx="192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6002/0 cl 37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C356F3-477D-532F-8D35-038EAC03F0D6}"/>
              </a:ext>
            </a:extLst>
          </p:cNvPr>
          <p:cNvSpPr txBox="1"/>
          <p:nvPr/>
        </p:nvSpPr>
        <p:spPr>
          <a:xfrm>
            <a:off x="7733061" y="1298112"/>
            <a:ext cx="192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6002/0 cl 42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7EE925-B6DF-5347-92FD-CAF74D45A785}"/>
              </a:ext>
            </a:extLst>
          </p:cNvPr>
          <p:cNvSpPr txBox="1"/>
          <p:nvPr/>
        </p:nvSpPr>
        <p:spPr>
          <a:xfrm>
            <a:off x="9660184" y="629040"/>
            <a:ext cx="299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B3BFF"/>
                </a:solidFill>
              </a:rPr>
              <a:t>Inhalation onset</a:t>
            </a:r>
          </a:p>
          <a:p>
            <a:r>
              <a:rPr lang="en-US">
                <a:solidFill>
                  <a:srgbClr val="FF3737"/>
                </a:solidFill>
              </a:rPr>
              <a:t>Next inhalation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D7622DD-755B-2223-8DC2-B0F85221D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t="7738" r="9596" b="11089"/>
          <a:stretch/>
        </p:blipFill>
        <p:spPr bwMode="auto">
          <a:xfrm>
            <a:off x="1578572" y="1667444"/>
            <a:ext cx="3856647" cy="4114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36546-BD85-6259-00F4-A9B2447F3F2E}"/>
              </a:ext>
            </a:extLst>
          </p:cNvPr>
          <p:cNvSpPr txBox="1"/>
          <p:nvPr/>
        </p:nvSpPr>
        <p:spPr>
          <a:xfrm rot="16200000">
            <a:off x="-412955" y="3540178"/>
            <a:ext cx="315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Sorted by sniffs per second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D4071-C663-A273-90EF-3527DA385BB3}"/>
              </a:ext>
            </a:extLst>
          </p:cNvPr>
          <p:cNvSpPr txBox="1"/>
          <p:nvPr/>
        </p:nvSpPr>
        <p:spPr>
          <a:xfrm>
            <a:off x="3316012" y="5715569"/>
            <a:ext cx="38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C1B84-4F68-2DFD-9039-476353B16EBD}"/>
              </a:ext>
            </a:extLst>
          </p:cNvPr>
          <p:cNvSpPr txBox="1"/>
          <p:nvPr/>
        </p:nvSpPr>
        <p:spPr>
          <a:xfrm>
            <a:off x="5123683" y="5715569"/>
            <a:ext cx="6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58E23-B378-D090-A840-9920446A9B79}"/>
              </a:ext>
            </a:extLst>
          </p:cNvPr>
          <p:cNvSpPr txBox="1"/>
          <p:nvPr/>
        </p:nvSpPr>
        <p:spPr>
          <a:xfrm>
            <a:off x="1240187" y="5715569"/>
            <a:ext cx="67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-250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8BE4E-AF39-4D34-9988-7AE1608FB4AB}"/>
              </a:ext>
            </a:extLst>
          </p:cNvPr>
          <p:cNvSpPr txBox="1"/>
          <p:nvPr/>
        </p:nvSpPr>
        <p:spPr>
          <a:xfrm>
            <a:off x="8514725" y="5715569"/>
            <a:ext cx="38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37295-8041-5F36-793F-3F53115CCC8B}"/>
              </a:ext>
            </a:extLst>
          </p:cNvPr>
          <p:cNvSpPr txBox="1"/>
          <p:nvPr/>
        </p:nvSpPr>
        <p:spPr>
          <a:xfrm>
            <a:off x="10322396" y="5715569"/>
            <a:ext cx="6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3CE99-61D2-3773-F84E-8D127A0E511B}"/>
              </a:ext>
            </a:extLst>
          </p:cNvPr>
          <p:cNvSpPr txBox="1"/>
          <p:nvPr/>
        </p:nvSpPr>
        <p:spPr>
          <a:xfrm>
            <a:off x="6438900" y="5715569"/>
            <a:ext cx="67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-250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9421A-985A-3C9B-2669-9D6EC9B13FEB}"/>
              </a:ext>
            </a:extLst>
          </p:cNvPr>
          <p:cNvSpPr txBox="1"/>
          <p:nvPr/>
        </p:nvSpPr>
        <p:spPr>
          <a:xfrm>
            <a:off x="4492984" y="6229206"/>
            <a:ext cx="279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from inhalation (</a:t>
            </a:r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0D288EFF-5988-0226-3B93-6A75918D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9" t="7940" r="10139" b="11111"/>
          <a:stretch/>
        </p:blipFill>
        <p:spPr bwMode="auto">
          <a:xfrm>
            <a:off x="6792972" y="1667444"/>
            <a:ext cx="384095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02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C4C8D-0B7C-7874-4527-2E49E7F6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D11A7E-6AEE-EDE9-B8FD-B84D4FE4B8A9}"/>
              </a:ext>
            </a:extLst>
          </p:cNvPr>
          <p:cNvSpPr txBox="1"/>
          <p:nvPr/>
        </p:nvSpPr>
        <p:spPr>
          <a:xfrm>
            <a:off x="511278" y="442452"/>
            <a:ext cx="558472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Inhalation aligned hippocampal spiking activity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5C7964-BB54-5488-F32C-CA5694FA6A57}"/>
              </a:ext>
            </a:extLst>
          </p:cNvPr>
          <p:cNvSpPr txBox="1"/>
          <p:nvPr/>
        </p:nvSpPr>
        <p:spPr>
          <a:xfrm>
            <a:off x="2543333" y="1298112"/>
            <a:ext cx="192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6002/3 cl 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9EC775-7B78-EA80-6E0B-0936C2A17FE8}"/>
              </a:ext>
            </a:extLst>
          </p:cNvPr>
          <p:cNvSpPr txBox="1"/>
          <p:nvPr/>
        </p:nvSpPr>
        <p:spPr>
          <a:xfrm>
            <a:off x="7733061" y="1298112"/>
            <a:ext cx="192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6002/0 cl 19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4370D6-7B62-77AF-75D5-8FE91BB06344}"/>
              </a:ext>
            </a:extLst>
          </p:cNvPr>
          <p:cNvSpPr txBox="1"/>
          <p:nvPr/>
        </p:nvSpPr>
        <p:spPr>
          <a:xfrm>
            <a:off x="9660184" y="629040"/>
            <a:ext cx="299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B3BFF"/>
                </a:solidFill>
              </a:rPr>
              <a:t>Inhalation onset</a:t>
            </a:r>
          </a:p>
          <a:p>
            <a:r>
              <a:rPr lang="en-US">
                <a:solidFill>
                  <a:srgbClr val="FF3737"/>
                </a:solidFill>
              </a:rPr>
              <a:t>Next inhalation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F353B-C9B2-F547-9BCA-8AF3F73A6FDF}"/>
              </a:ext>
            </a:extLst>
          </p:cNvPr>
          <p:cNvSpPr txBox="1"/>
          <p:nvPr/>
        </p:nvSpPr>
        <p:spPr>
          <a:xfrm rot="16200000">
            <a:off x="-412955" y="3540178"/>
            <a:ext cx="315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Sorted by sniffs per second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B151C-256B-0506-DDDA-A202AC7D14CE}"/>
              </a:ext>
            </a:extLst>
          </p:cNvPr>
          <p:cNvSpPr txBox="1"/>
          <p:nvPr/>
        </p:nvSpPr>
        <p:spPr>
          <a:xfrm>
            <a:off x="3316012" y="5715569"/>
            <a:ext cx="38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6C745-3D0F-44BB-F855-BDC74E925C7E}"/>
              </a:ext>
            </a:extLst>
          </p:cNvPr>
          <p:cNvSpPr txBox="1"/>
          <p:nvPr/>
        </p:nvSpPr>
        <p:spPr>
          <a:xfrm>
            <a:off x="5123683" y="5715569"/>
            <a:ext cx="6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1A723-E46A-48BA-3383-8BA0DD7B730A}"/>
              </a:ext>
            </a:extLst>
          </p:cNvPr>
          <p:cNvSpPr txBox="1"/>
          <p:nvPr/>
        </p:nvSpPr>
        <p:spPr>
          <a:xfrm>
            <a:off x="1240187" y="5715569"/>
            <a:ext cx="67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-250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F2CEC-89FF-32AB-D8BA-D7CE8ABBA0DC}"/>
              </a:ext>
            </a:extLst>
          </p:cNvPr>
          <p:cNvSpPr txBox="1"/>
          <p:nvPr/>
        </p:nvSpPr>
        <p:spPr>
          <a:xfrm>
            <a:off x="8514725" y="5715569"/>
            <a:ext cx="38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64564-A35E-1381-5A48-6D73324B8CE3}"/>
              </a:ext>
            </a:extLst>
          </p:cNvPr>
          <p:cNvSpPr txBox="1"/>
          <p:nvPr/>
        </p:nvSpPr>
        <p:spPr>
          <a:xfrm>
            <a:off x="10322396" y="5715569"/>
            <a:ext cx="6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C88F8-3FAC-0518-DE6D-A5CCD8B11A9F}"/>
              </a:ext>
            </a:extLst>
          </p:cNvPr>
          <p:cNvSpPr txBox="1"/>
          <p:nvPr/>
        </p:nvSpPr>
        <p:spPr>
          <a:xfrm>
            <a:off x="6438900" y="5715569"/>
            <a:ext cx="67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-250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B95EC-BF62-C0D2-FC3A-1B27551ADF31}"/>
              </a:ext>
            </a:extLst>
          </p:cNvPr>
          <p:cNvSpPr txBox="1"/>
          <p:nvPr/>
        </p:nvSpPr>
        <p:spPr>
          <a:xfrm>
            <a:off x="4492984" y="6229206"/>
            <a:ext cx="279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from inhalation (</a:t>
            </a:r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31DE9F-9482-5BB1-A641-5AF81575F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2" t="8139" r="9333" b="11167"/>
          <a:stretch/>
        </p:blipFill>
        <p:spPr bwMode="auto">
          <a:xfrm>
            <a:off x="1558103" y="1667444"/>
            <a:ext cx="389758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CEF7C3B-F936-376A-8E61-F9AD11D01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0" t="7639" r="10139" b="11273"/>
          <a:stretch/>
        </p:blipFill>
        <p:spPr bwMode="auto">
          <a:xfrm>
            <a:off x="6806970" y="1666324"/>
            <a:ext cx="379727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94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91E18-3A3E-D342-4BE6-EAE17D5B4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7AF41-CA86-CE79-A2B9-0155C501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88" y="3007327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>
                <a:solidFill>
                  <a:srgbClr val="7DF9FF"/>
                </a:solidFill>
                <a:latin typeface="Arial"/>
                <a:cs typeface="Arial"/>
              </a:rPr>
              <a:t>Current and Future Directions</a:t>
            </a:r>
            <a:endParaRPr lang="en-US" sz="4000">
              <a:solidFill>
                <a:srgbClr val="7DF9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5925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81E6D6-D835-4145-0A1B-AA5AC398B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EED7-725A-5D47-A82F-319991B2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Olfaction/Anosmia and Depression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F2BFF-4E4D-AAF8-780A-49A8A7249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: How does disrupting olfactory inputs affect OB and HC activity?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 sz="2400">
                <a:solidFill>
                  <a:srgbClr val="D8BFD8"/>
                </a:solidFill>
                <a:latin typeface="Arial"/>
                <a:cs typeface="Arial"/>
              </a:rPr>
              <a:t>What activity are we disrupting? Does place information come through the nose? Is it part of the recurrent network with the HC?</a:t>
            </a:r>
          </a:p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2: Is this disruption correlated with or causing depressive symptoms?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 sz="2400">
                <a:solidFill>
                  <a:srgbClr val="D8BFD8"/>
                </a:solidFill>
                <a:latin typeface="Arial"/>
                <a:cs typeface="Arial"/>
              </a:rPr>
              <a:t>Are LFP and spikes still aligned to inhalation? Does disrupting synchrony affect brain states?</a:t>
            </a:r>
          </a:p>
          <a:p>
            <a:pPr marL="457200" lvl="1" indent="0">
              <a:buNone/>
            </a:pPr>
            <a:endParaRPr lang="en-US" sz="44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1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E484F7-EB7C-BB9E-2DA5-DF5398F3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406D0CB-2C35-5A52-20B6-4C1F17929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2"/>
          <a:stretch/>
        </p:blipFill>
        <p:spPr>
          <a:xfrm>
            <a:off x="4876800" y="3771899"/>
            <a:ext cx="7315200" cy="2787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2244C-6C48-3FC1-DF6C-FA580EF60DFB}"/>
              </a:ext>
            </a:extLst>
          </p:cNvPr>
          <p:cNvSpPr txBox="1"/>
          <p:nvPr/>
        </p:nvSpPr>
        <p:spPr>
          <a:xfrm>
            <a:off x="10487025" y="6422826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6002/0</a:t>
            </a:r>
          </a:p>
        </p:txBody>
      </p:sp>
      <p:pic>
        <p:nvPicPr>
          <p:cNvPr id="2" name="Picture 1" descr="A screen shot of a screen&#10;&#10;AI-generated content may be incorrect.">
            <a:extLst>
              <a:ext uri="{FF2B5EF4-FFF2-40B4-BE49-F238E27FC236}">
                <a16:creationId xmlns:a16="http://schemas.microsoft.com/office/drawing/2014/main" id="{EE20A776-4860-BF30-3849-48E1B7B84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5" b="7404"/>
          <a:stretch/>
        </p:blipFill>
        <p:spPr>
          <a:xfrm>
            <a:off x="4900274" y="952500"/>
            <a:ext cx="6830568" cy="2335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38AA8-54BC-E361-2BC3-9E15B302FA51}"/>
              </a:ext>
            </a:extLst>
          </p:cNvPr>
          <p:cNvSpPr txBox="1"/>
          <p:nvPr/>
        </p:nvSpPr>
        <p:spPr>
          <a:xfrm>
            <a:off x="511278" y="442452"/>
            <a:ext cx="558472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73B31-6E38-95FC-9206-91B13081634E}"/>
              </a:ext>
            </a:extLst>
          </p:cNvPr>
          <p:cNvSpPr txBox="1"/>
          <p:nvPr/>
        </p:nvSpPr>
        <p:spPr>
          <a:xfrm>
            <a:off x="499258" y="1183658"/>
            <a:ext cx="3522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Sniffing behavior captured with inhalation onset and sniff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 tracking from bottom-up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Spike sorting with Kilosort4 and manual curation in Phy2</a:t>
            </a: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Smoothed and normalized spike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CC0AE-86B8-1B54-4626-6C9DAAA0B724}"/>
              </a:ext>
            </a:extLst>
          </p:cNvPr>
          <p:cNvSpPr txBox="1"/>
          <p:nvPr/>
        </p:nvSpPr>
        <p:spPr>
          <a:xfrm>
            <a:off x="5305425" y="774042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Sniffing behavior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90F96-F08E-DCDD-2CC0-8C11744AAC84}"/>
              </a:ext>
            </a:extLst>
          </p:cNvPr>
          <p:cNvSpPr txBox="1"/>
          <p:nvPr/>
        </p:nvSpPr>
        <p:spPr>
          <a:xfrm>
            <a:off x="5305425" y="3491982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activity</a:t>
            </a:r>
          </a:p>
        </p:txBody>
      </p:sp>
    </p:spTree>
    <p:extLst>
      <p:ext uri="{BB962C8B-B14F-4D97-AF65-F5344CB8AC3E}">
        <p14:creationId xmlns:p14="http://schemas.microsoft.com/office/powerpoint/2010/main" val="1287323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914CB-9D9D-923B-D00E-4BAFA4CB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AA8B-596C-F379-EE6B-0A328273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Injections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0B14B-6ABE-D769-A501-156D522CF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100 mg/kg methimazole (MMZ)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Ablated olfactory epithelium</a:t>
            </a:r>
          </a:p>
          <a:p>
            <a:pPr marL="457200" lvl="1" indent="0">
              <a:buNone/>
            </a:pPr>
            <a:endParaRPr lang="en-US" sz="4400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green circle&#10;&#10;AI-generated content may be incorrect.">
            <a:extLst>
              <a:ext uri="{FF2B5EF4-FFF2-40B4-BE49-F238E27FC236}">
                <a16:creationId xmlns:a16="http://schemas.microsoft.com/office/drawing/2014/main" id="{91930298-1ACF-62E9-1C0E-5FEDCE73C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4" y="3270142"/>
            <a:ext cx="2681207" cy="2681207"/>
          </a:xfrm>
          <a:prstGeom prst="rect">
            <a:avLst/>
          </a:prstGeom>
        </p:spPr>
      </p:pic>
      <p:pic>
        <p:nvPicPr>
          <p:cNvPr id="5" name="Picture 4" descr="A close up of a plant&#10;&#10;AI-generated content may be incorrect.">
            <a:extLst>
              <a:ext uri="{FF2B5EF4-FFF2-40B4-BE49-F238E27FC236}">
                <a16:creationId xmlns:a16="http://schemas.microsoft.com/office/drawing/2014/main" id="{1526FBD5-D50B-6DF2-EBE6-743A18F1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109" y="3231397"/>
            <a:ext cx="2707038" cy="271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8F9D0-9103-39CC-EF92-1265796E593C}"/>
              </a:ext>
            </a:extLst>
          </p:cNvPr>
          <p:cNvSpPr txBox="1"/>
          <p:nvPr/>
        </p:nvSpPr>
        <p:spPr>
          <a:xfrm>
            <a:off x="1892147" y="6180369"/>
            <a:ext cx="233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pre-injection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CF223-98B2-334F-7EAF-3EE5EEED65B8}"/>
              </a:ext>
            </a:extLst>
          </p:cNvPr>
          <p:cNvSpPr txBox="1"/>
          <p:nvPr/>
        </p:nvSpPr>
        <p:spPr>
          <a:xfrm>
            <a:off x="7871909" y="6173910"/>
            <a:ext cx="2505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48 hours post-injection</a:t>
            </a:r>
          </a:p>
        </p:txBody>
      </p:sp>
    </p:spTree>
    <p:extLst>
      <p:ext uri="{BB962C8B-B14F-4D97-AF65-F5344CB8AC3E}">
        <p14:creationId xmlns:p14="http://schemas.microsoft.com/office/powerpoint/2010/main" val="2908369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A1163-ECFA-D76E-EA51-30761674A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C851DF-338C-BD68-E154-AF416A91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15" y="1886915"/>
            <a:ext cx="4982270" cy="3124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442CB-879E-C0FB-0DEA-D99FC153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17" y="1857155"/>
            <a:ext cx="4858428" cy="3143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399371-37BF-381B-88FD-3C706CE7AE0A}"/>
              </a:ext>
            </a:extLst>
          </p:cNvPr>
          <p:cNvSpPr txBox="1"/>
          <p:nvPr/>
        </p:nvSpPr>
        <p:spPr>
          <a:xfrm>
            <a:off x="511278" y="442452"/>
            <a:ext cx="558472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7DF9FF"/>
                </a:solidFill>
                <a:latin typeface="Arial"/>
                <a:cs typeface="Arial"/>
              </a:rPr>
              <a:t>MMZ affects sniffing behavior (previous results)</a:t>
            </a:r>
          </a:p>
        </p:txBody>
      </p:sp>
    </p:spTree>
    <p:extLst>
      <p:ext uri="{BB962C8B-B14F-4D97-AF65-F5344CB8AC3E}">
        <p14:creationId xmlns:p14="http://schemas.microsoft.com/office/powerpoint/2010/main" val="2100347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D53F5-3810-D588-8C92-2D63D2154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5721-D97A-A81C-8F83-3DF4BF2C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Behavioral</a:t>
            </a:r>
            <a:r>
              <a:rPr lang="en-US">
                <a:solidFill>
                  <a:srgbClr val="7DF9FF"/>
                </a:solidFill>
              </a:rPr>
              <a:t> Observations/Confounds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48FC1-BED0-7A2F-CB20-45E3117CA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652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Mice move, eat, and drink much less, sniff less frequently, and are lethargic post injection.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Possible factors: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Ablation is causing disruption in neural activity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MMZ side effects</a:t>
            </a:r>
          </a:p>
          <a:p>
            <a:pPr lvl="2" indent="-457200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D8BFD8"/>
                </a:solidFill>
                <a:latin typeface="Arial"/>
                <a:cs typeface="Arial"/>
              </a:rPr>
              <a:t>Acute toxicity can lead to myxedema coma (severe hypothyroidism)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Happening simultaneously?</a:t>
            </a:r>
          </a:p>
          <a:p>
            <a:pPr marL="457200" lvl="1" indent="0">
              <a:buNone/>
            </a:pPr>
            <a:endParaRPr lang="en-US" sz="44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4135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CF11E-5023-ED65-1833-186E78C95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CD44-70BC-DBE1-45CC-F7671D3F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29E8F-62D5-6711-73A5-F0C8D701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Quantify place contribution to spike rates with GLM.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Decode place with Kalman filter, SVM, neural network.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Analyze LFPs, spiking, and behavior in post-injection data and compare with current findings.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SLEAP tracking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Cohort 2 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D8BFD8"/>
                </a:solidFill>
                <a:latin typeface="Arial"/>
                <a:cs typeface="Arial"/>
              </a:rPr>
              <a:t>Powered commutator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D8BFD8"/>
                </a:solidFill>
                <a:latin typeface="Arial"/>
                <a:cs typeface="Arial"/>
              </a:rPr>
              <a:t>VR room rotation</a:t>
            </a:r>
            <a:endParaRPr lang="en-US">
              <a:solidFill>
                <a:srgbClr val="D8BFD8"/>
              </a:solidFill>
            </a:endParaRPr>
          </a:p>
          <a:p>
            <a:pPr marL="457200" lvl="1" indent="0">
              <a:buNone/>
            </a:pP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5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037BA-2EA4-C1BB-84DC-F8369E6C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9F3088-7122-03DF-C21C-7EDA066906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576264"/>
            <a:ext cx="12181881" cy="5916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57A4C1-2757-6D1F-B9BA-972BB346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Place Cells</a:t>
            </a:r>
            <a:endParaRPr lang="en-US">
              <a:solidFill>
                <a:srgbClr val="7DF9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C44A6-10DA-2DD7-919E-32DAA012E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6590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000"/>
              </a:spcBef>
              <a:buFont typeface="Arial" panose="02110004020202020204"/>
              <a:buChar char="•"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We conducted qualitative analysis to identify putative place cells across both OB and Hippocampus (HC).</a:t>
            </a:r>
            <a:endParaRPr lang="en-US"/>
          </a:p>
          <a:p>
            <a:pPr>
              <a:spcBef>
                <a:spcPts val="200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Trained a CNN to identify candidates from 1518 rate maps.</a:t>
            </a:r>
          </a:p>
          <a:p>
            <a:pPr>
              <a:spcBef>
                <a:spcPts val="200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We found many putative place cells in HC, few to none in OB.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0"/>
              </a:spcBef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DC58F-6AC7-12C5-C5BA-4EF7365DA8AC}"/>
              </a:ext>
            </a:extLst>
          </p:cNvPr>
          <p:cNvSpPr txBox="1"/>
          <p:nvPr/>
        </p:nvSpPr>
        <p:spPr>
          <a:xfrm>
            <a:off x="10096500" y="6512331"/>
            <a:ext cx="209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(O’Keefe &amp; Nadel 1978)</a:t>
            </a:r>
          </a:p>
        </p:txBody>
      </p:sp>
    </p:spTree>
    <p:extLst>
      <p:ext uri="{BB962C8B-B14F-4D97-AF65-F5344CB8AC3E}">
        <p14:creationId xmlns:p14="http://schemas.microsoft.com/office/powerpoint/2010/main" val="299466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B781B-A835-C7C7-F197-676FB1E9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425A-DF91-44D5-D7F0-AAEEB6FA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DF9FF"/>
                </a:solidFill>
                <a:latin typeface="Arial"/>
                <a:cs typeface="Arial"/>
              </a:rPr>
              <a:t>Single Units</a:t>
            </a:r>
            <a:endParaRPr lang="en-US">
              <a:solidFill>
                <a:srgbClr val="7DF9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4B30E53-4B39-9370-07D8-8DB9453E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96" y="2117725"/>
            <a:ext cx="5667375" cy="4210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D845-C44F-314F-810B-CC041D117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19821" cy="4287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00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Units detected by Kilosort4 showing few-to-zero refractory period violations.</a:t>
            </a:r>
            <a:endParaRPr lang="en-US">
              <a:solidFill>
                <a:schemeClr val="bg1"/>
              </a:solidFill>
            </a:endParaRPr>
          </a:p>
          <a:p>
            <a:pPr>
              <a:spcBef>
                <a:spcPts val="200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Single units in OB were rare in our recordings.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967CE-42F5-5028-1F8B-CBCCF2420477}"/>
              </a:ext>
            </a:extLst>
          </p:cNvPr>
          <p:cNvSpPr/>
          <p:nvPr/>
        </p:nvSpPr>
        <p:spPr>
          <a:xfrm>
            <a:off x="6170082" y="3947583"/>
            <a:ext cx="1344083" cy="7725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C11C5E-D417-883E-6D9C-BAF86373DE7B}"/>
              </a:ext>
            </a:extLst>
          </p:cNvPr>
          <p:cNvSpPr/>
          <p:nvPr/>
        </p:nvSpPr>
        <p:spPr>
          <a:xfrm>
            <a:off x="8995833" y="5831417"/>
            <a:ext cx="571500" cy="571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1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8AE97-518D-E9F9-1506-C881D706C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747BA31-EE06-E69A-4A21-9163AA8C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8247"/>
            <a:ext cx="11430427" cy="54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9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A5A04-551E-7969-695A-443B2271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06AB6-FA8D-EF91-94EB-A1468B5D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413431"/>
            <a:ext cx="11334751" cy="547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0076F-B00B-628D-470D-244F7FCDE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64BC9-2851-C09B-D9CE-91D9414E8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8247"/>
            <a:ext cx="11430426" cy="54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783</Words>
  <Application>Microsoft Office PowerPoint</Application>
  <PresentationFormat>Widescreen</PresentationFormat>
  <Paragraphs>155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Aptos</vt:lpstr>
      <vt:lpstr>Aptos Display</vt:lpstr>
      <vt:lpstr>Arial</vt:lpstr>
      <vt:lpstr>Cambria Math</vt:lpstr>
      <vt:lpstr>Wingdings</vt:lpstr>
      <vt:lpstr>Office Theme</vt:lpstr>
      <vt:lpstr>Clickbait + Ephys</vt:lpstr>
      <vt:lpstr>Research Questions</vt:lpstr>
      <vt:lpstr>PowerPoint Presentation</vt:lpstr>
      <vt:lpstr>PowerPoint Presentation</vt:lpstr>
      <vt:lpstr>Place Cells</vt:lpstr>
      <vt:lpstr>Single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 Unit Activity (MUA)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 embeddings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field potentials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Olfaction/Anosmia and Depression</vt:lpstr>
      <vt:lpstr>Injections</vt:lpstr>
      <vt:lpstr>PowerPoint Presentation</vt:lpstr>
      <vt:lpstr>Behavioral Observations/Confounds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 rafilson</dc:creator>
  <cp:lastModifiedBy>sid rafilson</cp:lastModifiedBy>
  <cp:revision>1</cp:revision>
  <dcterms:created xsi:type="dcterms:W3CDTF">2025-02-19T18:48:58Z</dcterms:created>
  <dcterms:modified xsi:type="dcterms:W3CDTF">2025-04-02T06:45:03Z</dcterms:modified>
</cp:coreProperties>
</file>